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diagrams/data4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diagrams/data3.xml" ContentType="application/vnd.openxmlformats-officedocument.drawingml.diagramData+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5.xml" ContentType="application/vnd.openxmlformats-officedocument.drawingml.diagramData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5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rawing4.xml" ContentType="application/vnd.ms-office.drawingml.diagramDrawing+xml"/>
  <Override PartName="/ppt/diagrams/colors3.xml" ContentType="application/vnd.openxmlformats-officedocument.drawingml.diagramColors+xml"/>
  <Override PartName="/ppt/diagrams/layout5.xml" ContentType="application/vnd.openxmlformats-officedocument.drawingml.diagram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diagrams/drawing2.xml" ContentType="application/vnd.ms-office.drawingml.diagramDrawing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13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1.xml" ContentType="application/vnd.openxmlformats-officedocument.presentationml.tags+xml"/>
  <Override PartName="/ppt/tags/tag14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ppt/tags/tag10.xml" ContentType="application/vnd.openxmlformats-officedocument.presentationml.tags+xml"/>
  <Override PartName="/ppt/tags/tag18.xml" ContentType="application/vnd.openxmlformats-officedocument.presentationml.tags+xml"/>
  <Override PartName="/ppt/tags/tag9.xml" ContentType="application/vnd.openxmlformats-officedocument.presentationml.tag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tags/tag6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21"/>
  </p:notesMasterIdLst>
  <p:sldIdLst>
    <p:sldId id="256" r:id="rId7"/>
    <p:sldId id="4618" r:id="rId8"/>
    <p:sldId id="4627" r:id="rId9"/>
    <p:sldId id="4632" r:id="rId10"/>
    <p:sldId id="4619" r:id="rId11"/>
    <p:sldId id="4626" r:id="rId12"/>
    <p:sldId id="4630" r:id="rId13"/>
    <p:sldId id="4616" r:id="rId14"/>
    <p:sldId id="4629" r:id="rId15"/>
    <p:sldId id="4631" r:id="rId16"/>
    <p:sldId id="4620" r:id="rId17"/>
    <p:sldId id="4633" r:id="rId18"/>
    <p:sldId id="437" r:id="rId19"/>
    <p:sldId id="301" r:id="rId20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abel Araya Olmos" initials="IAO" lastIdx="7" clrIdx="0">
    <p:extLst>
      <p:ext uri="{19B8F6BF-5375-455C-9EA6-DF929625EA0E}">
        <p15:presenceInfo xmlns:p15="http://schemas.microsoft.com/office/powerpoint/2012/main" userId="S-1-5-21-1220945662-1682526488-842925246-4856" providerId="AD"/>
      </p:ext>
    </p:extLst>
  </p:cmAuthor>
  <p:cmAuthor id="2" name="Dusanka Milena Ivulic Iparraguirre" initials="DMII" lastIdx="3" clrIdx="1">
    <p:extLst>
      <p:ext uri="{19B8F6BF-5375-455C-9EA6-DF929625EA0E}">
        <p15:presenceInfo xmlns:p15="http://schemas.microsoft.com/office/powerpoint/2012/main" userId="Dusanka Milena Ivulic Iparraguirre" providerId="None"/>
      </p:ext>
    </p:extLst>
  </p:cmAuthor>
  <p:cmAuthor id="3" name="Dusanka Ivulic" initials="DI" lastIdx="1" clrIdx="2">
    <p:extLst>
      <p:ext uri="{19B8F6BF-5375-455C-9EA6-DF929625EA0E}">
        <p15:presenceInfo xmlns:p15="http://schemas.microsoft.com/office/powerpoint/2012/main" userId="Dusanka Ivuli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817" autoAdjust="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1A1E80-C4CA-4A08-9025-55B5788A9C4B}" type="doc">
      <dgm:prSet loTypeId="urn:microsoft.com/office/officeart/2005/8/layout/arrow5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BD1C43CA-36AB-471D-9E37-3064E0CB97A0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Contribuir a la disminución de la pobreza en territorios vulnerables y busca el aumento de las capacidades locales de las comunidades mediante la articulación de acciones sociales e institucionales</a:t>
          </a:r>
          <a:endParaRPr lang="es-CL" dirty="0">
            <a:latin typeface="gobCL" pitchFamily="50" charset="0"/>
          </a:endParaRPr>
        </a:p>
      </dgm:t>
    </dgm:pt>
    <dgm:pt modelId="{E33F636D-7688-4EAE-90FF-EA2E1053DE3F}" type="parTrans" cxnId="{9E041DF1-291D-44FF-992D-7A98C2BBAE24}">
      <dgm:prSet/>
      <dgm:spPr/>
      <dgm:t>
        <a:bodyPr/>
        <a:lstStyle/>
        <a:p>
          <a:endParaRPr lang="es-CL"/>
        </a:p>
      </dgm:t>
    </dgm:pt>
    <dgm:pt modelId="{CF2B25C4-DCD3-489E-A670-E62CBAFB51FE}" type="sibTrans" cxnId="{9E041DF1-291D-44FF-992D-7A98C2BBAE24}">
      <dgm:prSet/>
      <dgm:spPr/>
      <dgm:t>
        <a:bodyPr/>
        <a:lstStyle/>
        <a:p>
          <a:endParaRPr lang="es-CL"/>
        </a:p>
      </dgm:t>
    </dgm:pt>
    <dgm:pt modelId="{6FCAC980-4A09-4D1D-AC5D-0769E85C7DC6}">
      <dgm:prSet/>
      <dgm:spPr/>
      <dgm:t>
        <a:bodyPr/>
        <a:lstStyle/>
        <a:p>
          <a:r>
            <a:rPr lang="es-ES" dirty="0">
              <a:latin typeface="gobCL" pitchFamily="50" charset="0"/>
            </a:rPr>
            <a:t>Contribuir a la disminución de los niveles de victimización, condiciones de violencia y percepción de inseguridad, especialmente el nivel de delitos complejos, mediante una coordinación intersectorial permanente</a:t>
          </a:r>
          <a:endParaRPr lang="es-CL" dirty="0">
            <a:latin typeface="gobCL" pitchFamily="50" charset="0"/>
          </a:endParaRPr>
        </a:p>
      </dgm:t>
    </dgm:pt>
    <dgm:pt modelId="{8D3883DD-D811-4AD7-AEE7-4DB9C3B82D8B}" type="parTrans" cxnId="{075FD03A-2338-4478-8111-49D3D77AF7D5}">
      <dgm:prSet/>
      <dgm:spPr/>
      <dgm:t>
        <a:bodyPr/>
        <a:lstStyle/>
        <a:p>
          <a:endParaRPr lang="es-CL"/>
        </a:p>
      </dgm:t>
    </dgm:pt>
    <dgm:pt modelId="{8DF8FDEE-A546-412B-B0AB-839799536A1A}" type="sibTrans" cxnId="{075FD03A-2338-4478-8111-49D3D77AF7D5}">
      <dgm:prSet/>
      <dgm:spPr/>
      <dgm:t>
        <a:bodyPr/>
        <a:lstStyle/>
        <a:p>
          <a:endParaRPr lang="es-CL"/>
        </a:p>
      </dgm:t>
    </dgm:pt>
    <dgm:pt modelId="{7D411AE1-F15C-475A-9EF1-152C03392A2B}" type="pres">
      <dgm:prSet presAssocID="{1B1A1E80-C4CA-4A08-9025-55B5788A9C4B}" presName="diagram" presStyleCnt="0">
        <dgm:presLayoutVars>
          <dgm:dir/>
          <dgm:resizeHandles val="exact"/>
        </dgm:presLayoutVars>
      </dgm:prSet>
      <dgm:spPr/>
    </dgm:pt>
    <dgm:pt modelId="{F0B105CB-F32E-4998-9333-33C5F1508319}" type="pres">
      <dgm:prSet presAssocID="{6FCAC980-4A09-4D1D-AC5D-0769E85C7DC6}" presName="arrow" presStyleLbl="node1" presStyleIdx="0" presStyleCnt="2">
        <dgm:presLayoutVars>
          <dgm:bulletEnabled val="1"/>
        </dgm:presLayoutVars>
      </dgm:prSet>
      <dgm:spPr/>
    </dgm:pt>
    <dgm:pt modelId="{3F5DF4A3-19F2-4392-9990-B72FB24034EC}" type="pres">
      <dgm:prSet presAssocID="{BD1C43CA-36AB-471D-9E37-3064E0CB97A0}" presName="arrow" presStyleLbl="node1" presStyleIdx="1" presStyleCnt="2">
        <dgm:presLayoutVars>
          <dgm:bulletEnabled val="1"/>
        </dgm:presLayoutVars>
      </dgm:prSet>
      <dgm:spPr/>
    </dgm:pt>
  </dgm:ptLst>
  <dgm:cxnLst>
    <dgm:cxn modelId="{075FD03A-2338-4478-8111-49D3D77AF7D5}" srcId="{1B1A1E80-C4CA-4A08-9025-55B5788A9C4B}" destId="{6FCAC980-4A09-4D1D-AC5D-0769E85C7DC6}" srcOrd="0" destOrd="0" parTransId="{8D3883DD-D811-4AD7-AEE7-4DB9C3B82D8B}" sibTransId="{8DF8FDEE-A546-412B-B0AB-839799536A1A}"/>
    <dgm:cxn modelId="{9881CC3B-055B-4E8E-8B8D-C262CD2B7F29}" type="presOf" srcId="{1B1A1E80-C4CA-4A08-9025-55B5788A9C4B}" destId="{7D411AE1-F15C-475A-9EF1-152C03392A2B}" srcOrd="0" destOrd="0" presId="urn:microsoft.com/office/officeart/2005/8/layout/arrow5"/>
    <dgm:cxn modelId="{E35C254C-F57D-4E7D-88AB-55C0B4AB2DD9}" type="presOf" srcId="{6FCAC980-4A09-4D1D-AC5D-0769E85C7DC6}" destId="{F0B105CB-F32E-4998-9333-33C5F1508319}" srcOrd="0" destOrd="0" presId="urn:microsoft.com/office/officeart/2005/8/layout/arrow5"/>
    <dgm:cxn modelId="{B324AA56-3045-4545-BCC1-76A474C1E9F7}" type="presOf" srcId="{BD1C43CA-36AB-471D-9E37-3064E0CB97A0}" destId="{3F5DF4A3-19F2-4392-9990-B72FB24034EC}" srcOrd="0" destOrd="0" presId="urn:microsoft.com/office/officeart/2005/8/layout/arrow5"/>
    <dgm:cxn modelId="{9E041DF1-291D-44FF-992D-7A98C2BBAE24}" srcId="{1B1A1E80-C4CA-4A08-9025-55B5788A9C4B}" destId="{BD1C43CA-36AB-471D-9E37-3064E0CB97A0}" srcOrd="1" destOrd="0" parTransId="{E33F636D-7688-4EAE-90FF-EA2E1053DE3F}" sibTransId="{CF2B25C4-DCD3-489E-A670-E62CBAFB51FE}"/>
    <dgm:cxn modelId="{91CAD99A-D074-4EEF-AA21-F3EC6D460320}" type="presParOf" srcId="{7D411AE1-F15C-475A-9EF1-152C03392A2B}" destId="{F0B105CB-F32E-4998-9333-33C5F1508319}" srcOrd="0" destOrd="0" presId="urn:microsoft.com/office/officeart/2005/8/layout/arrow5"/>
    <dgm:cxn modelId="{5502102D-B360-4BC7-9588-5B99D2B19B54}" type="presParOf" srcId="{7D411AE1-F15C-475A-9EF1-152C03392A2B}" destId="{3F5DF4A3-19F2-4392-9990-B72FB24034EC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5A5E6-8C39-499B-B022-0AFD5FFD051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C16322F-C64E-4813-9FBE-609FE8B1EAAF}">
      <dgm:prSet phldrT="[Texto]"/>
      <dgm:spPr>
        <a:solidFill>
          <a:srgbClr val="92D050"/>
        </a:solidFill>
      </dgm:spPr>
      <dgm:t>
        <a:bodyPr/>
        <a:lstStyle/>
        <a:p>
          <a:r>
            <a:rPr lang="es-ES" dirty="0"/>
            <a:t>Alianza Público Privada y Redes de Apoyo</a:t>
          </a:r>
        </a:p>
      </dgm:t>
    </dgm:pt>
    <dgm:pt modelId="{8AC7B65E-B45E-4683-B4AF-0A4AD338B351}" type="parTrans" cxnId="{7B906FF7-865F-44CD-871A-572E5BBEDF8E}">
      <dgm:prSet/>
      <dgm:spPr/>
      <dgm:t>
        <a:bodyPr/>
        <a:lstStyle/>
        <a:p>
          <a:endParaRPr lang="es-ES"/>
        </a:p>
      </dgm:t>
    </dgm:pt>
    <dgm:pt modelId="{728DF11A-42FE-4FCB-818F-0A1C8F811F95}" type="sibTrans" cxnId="{7B906FF7-865F-44CD-871A-572E5BBEDF8E}">
      <dgm:prSet/>
      <dgm:spPr/>
      <dgm:t>
        <a:bodyPr/>
        <a:lstStyle/>
        <a:p>
          <a:endParaRPr lang="es-ES"/>
        </a:p>
      </dgm:t>
    </dgm:pt>
    <dgm:pt modelId="{D701DA8C-FFEB-40AD-A92F-F22E24F6CE87}">
      <dgm:prSet phldrT="[Texto]"/>
      <dgm:spPr/>
      <dgm:t>
        <a:bodyPr/>
        <a:lstStyle/>
        <a:p>
          <a:r>
            <a:rPr lang="es-ES" dirty="0"/>
            <a:t>Confianza entre vecinos e instituciones</a:t>
          </a:r>
        </a:p>
      </dgm:t>
    </dgm:pt>
    <dgm:pt modelId="{4901D07A-5C8C-422A-A11E-1A453689F192}" type="parTrans" cxnId="{D4B2CE6D-3566-4AA0-9027-AE9E494C44C3}">
      <dgm:prSet/>
      <dgm:spPr/>
      <dgm:t>
        <a:bodyPr/>
        <a:lstStyle/>
        <a:p>
          <a:endParaRPr lang="es-ES"/>
        </a:p>
      </dgm:t>
    </dgm:pt>
    <dgm:pt modelId="{90897001-471D-4017-8CE8-AE440B4F6B31}" type="sibTrans" cxnId="{D4B2CE6D-3566-4AA0-9027-AE9E494C44C3}">
      <dgm:prSet/>
      <dgm:spPr/>
      <dgm:t>
        <a:bodyPr/>
        <a:lstStyle/>
        <a:p>
          <a:endParaRPr lang="es-ES"/>
        </a:p>
      </dgm:t>
    </dgm:pt>
    <dgm:pt modelId="{C8FDCA31-DA91-4A53-BB0D-B32D2357AEE0}">
      <dgm:prSet phldrT="[Texto]"/>
      <dgm:spPr>
        <a:solidFill>
          <a:srgbClr val="00B0F0"/>
        </a:solidFill>
      </dgm:spPr>
      <dgm:t>
        <a:bodyPr/>
        <a:lstStyle/>
        <a:p>
          <a:r>
            <a:rPr lang="es-ES" dirty="0"/>
            <a:t>Desarrollo de liderazgos positivos  </a:t>
          </a:r>
        </a:p>
      </dgm:t>
    </dgm:pt>
    <dgm:pt modelId="{6DC509F4-C5B5-4C56-A963-FE1678126423}" type="sibTrans" cxnId="{AB2D5A2A-E33F-4677-BDA0-120F1945961E}">
      <dgm:prSet/>
      <dgm:spPr/>
      <dgm:t>
        <a:bodyPr/>
        <a:lstStyle/>
        <a:p>
          <a:endParaRPr lang="es-ES"/>
        </a:p>
      </dgm:t>
    </dgm:pt>
    <dgm:pt modelId="{74661E07-0E26-4E57-8F3C-D363AA5ECD83}" type="parTrans" cxnId="{AB2D5A2A-E33F-4677-BDA0-120F1945961E}">
      <dgm:prSet/>
      <dgm:spPr/>
      <dgm:t>
        <a:bodyPr/>
        <a:lstStyle/>
        <a:p>
          <a:endParaRPr lang="es-ES"/>
        </a:p>
      </dgm:t>
    </dgm:pt>
    <dgm:pt modelId="{B44E2AE7-2170-4418-A5D3-69578857FF8A}" type="pres">
      <dgm:prSet presAssocID="{5385A5E6-8C39-499B-B022-0AFD5FFD0514}" presName="compositeShape" presStyleCnt="0">
        <dgm:presLayoutVars>
          <dgm:chMax val="7"/>
          <dgm:dir/>
          <dgm:resizeHandles val="exact"/>
        </dgm:presLayoutVars>
      </dgm:prSet>
      <dgm:spPr/>
    </dgm:pt>
    <dgm:pt modelId="{133F588A-88A4-465B-B1B4-29090FC4FE96}" type="pres">
      <dgm:prSet presAssocID="{5385A5E6-8C39-499B-B022-0AFD5FFD0514}" presName="wedge1" presStyleLbl="node1" presStyleIdx="0" presStyleCnt="3"/>
      <dgm:spPr/>
    </dgm:pt>
    <dgm:pt modelId="{CA07EEE3-E99F-4F5F-B623-85B46D2BCAAF}" type="pres">
      <dgm:prSet presAssocID="{5385A5E6-8C39-499B-B022-0AFD5FFD0514}" presName="dummy1a" presStyleCnt="0"/>
      <dgm:spPr/>
    </dgm:pt>
    <dgm:pt modelId="{8F194D32-6673-4F54-BFC6-93620849E0BB}" type="pres">
      <dgm:prSet presAssocID="{5385A5E6-8C39-499B-B022-0AFD5FFD0514}" presName="dummy1b" presStyleCnt="0"/>
      <dgm:spPr/>
    </dgm:pt>
    <dgm:pt modelId="{55457AA2-FEA9-426C-9B7F-A311F59E1A07}" type="pres">
      <dgm:prSet presAssocID="{5385A5E6-8C39-499B-B022-0AFD5FFD051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AAA4B2C-C8E6-485D-8247-95AD20A63132}" type="pres">
      <dgm:prSet presAssocID="{5385A5E6-8C39-499B-B022-0AFD5FFD0514}" presName="wedge2" presStyleLbl="node1" presStyleIdx="1" presStyleCnt="3" custLinFactNeighborX="-951"/>
      <dgm:spPr/>
    </dgm:pt>
    <dgm:pt modelId="{F2144AA0-70FA-4DCE-9567-B673FC47004D}" type="pres">
      <dgm:prSet presAssocID="{5385A5E6-8C39-499B-B022-0AFD5FFD0514}" presName="dummy2a" presStyleCnt="0"/>
      <dgm:spPr/>
    </dgm:pt>
    <dgm:pt modelId="{AEA813B7-FC64-4987-A6DC-843408275A6E}" type="pres">
      <dgm:prSet presAssocID="{5385A5E6-8C39-499B-B022-0AFD5FFD0514}" presName="dummy2b" presStyleCnt="0"/>
      <dgm:spPr/>
    </dgm:pt>
    <dgm:pt modelId="{67D7A5FD-22F0-4653-9B99-3638825066B2}" type="pres">
      <dgm:prSet presAssocID="{5385A5E6-8C39-499B-B022-0AFD5FFD051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EB97E3B-32DE-4E92-A46F-6D64198C4567}" type="pres">
      <dgm:prSet presAssocID="{5385A5E6-8C39-499B-B022-0AFD5FFD0514}" presName="wedge3" presStyleLbl="node1" presStyleIdx="2" presStyleCnt="3"/>
      <dgm:spPr/>
    </dgm:pt>
    <dgm:pt modelId="{83B11F7E-A1E8-4F77-BEF8-A30A0DB2455F}" type="pres">
      <dgm:prSet presAssocID="{5385A5E6-8C39-499B-B022-0AFD5FFD0514}" presName="dummy3a" presStyleCnt="0"/>
      <dgm:spPr/>
    </dgm:pt>
    <dgm:pt modelId="{F422487C-E74B-4614-A199-CCB98E014033}" type="pres">
      <dgm:prSet presAssocID="{5385A5E6-8C39-499B-B022-0AFD5FFD0514}" presName="dummy3b" presStyleCnt="0"/>
      <dgm:spPr/>
    </dgm:pt>
    <dgm:pt modelId="{43BF616A-3647-4B7A-B070-4E6CF966164E}" type="pres">
      <dgm:prSet presAssocID="{5385A5E6-8C39-499B-B022-0AFD5FFD051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8DA86DC-B7FB-43A1-BDC7-9AABA1DB924B}" type="pres">
      <dgm:prSet presAssocID="{728DF11A-42FE-4FCB-818F-0A1C8F811F95}" presName="arrowWedge1" presStyleLbl="fgSibTrans2D1" presStyleIdx="0" presStyleCnt="3" custLinFactNeighborX="267" custLinFactNeighborY="740"/>
      <dgm:spPr/>
    </dgm:pt>
    <dgm:pt modelId="{F7F55DC0-DB83-4B29-B797-651A43847EB7}" type="pres">
      <dgm:prSet presAssocID="{6DC509F4-C5B5-4C56-A963-FE1678126423}" presName="arrowWedge2" presStyleLbl="fgSibTrans2D1" presStyleIdx="1" presStyleCnt="3"/>
      <dgm:spPr/>
    </dgm:pt>
    <dgm:pt modelId="{665C8089-98C1-4CE9-822B-5BBA2BA476D9}" type="pres">
      <dgm:prSet presAssocID="{90897001-471D-4017-8CE8-AE440B4F6B31}" presName="arrowWedge3" presStyleLbl="fgSibTrans2D1" presStyleIdx="2" presStyleCnt="3"/>
      <dgm:spPr/>
    </dgm:pt>
  </dgm:ptLst>
  <dgm:cxnLst>
    <dgm:cxn modelId="{E73A9909-9F9B-4523-ACA1-585359F09247}" type="presOf" srcId="{5385A5E6-8C39-499B-B022-0AFD5FFD0514}" destId="{B44E2AE7-2170-4418-A5D3-69578857FF8A}" srcOrd="0" destOrd="0" presId="urn:microsoft.com/office/officeart/2005/8/layout/cycle8"/>
    <dgm:cxn modelId="{B6F59B13-53D5-4631-8C79-B2DEE78B7076}" type="presOf" srcId="{C8FDCA31-DA91-4A53-BB0D-B32D2357AEE0}" destId="{EAAA4B2C-C8E6-485D-8247-95AD20A63132}" srcOrd="0" destOrd="0" presId="urn:microsoft.com/office/officeart/2005/8/layout/cycle8"/>
    <dgm:cxn modelId="{AB2D5A2A-E33F-4677-BDA0-120F1945961E}" srcId="{5385A5E6-8C39-499B-B022-0AFD5FFD0514}" destId="{C8FDCA31-DA91-4A53-BB0D-B32D2357AEE0}" srcOrd="1" destOrd="0" parTransId="{74661E07-0E26-4E57-8F3C-D363AA5ECD83}" sibTransId="{6DC509F4-C5B5-4C56-A963-FE1678126423}"/>
    <dgm:cxn modelId="{84C5A86A-03BD-423D-8B30-E5F57F6C7F64}" type="presOf" srcId="{C8FDCA31-DA91-4A53-BB0D-B32D2357AEE0}" destId="{67D7A5FD-22F0-4653-9B99-3638825066B2}" srcOrd="1" destOrd="0" presId="urn:microsoft.com/office/officeart/2005/8/layout/cycle8"/>
    <dgm:cxn modelId="{D4B2CE6D-3566-4AA0-9027-AE9E494C44C3}" srcId="{5385A5E6-8C39-499B-B022-0AFD5FFD0514}" destId="{D701DA8C-FFEB-40AD-A92F-F22E24F6CE87}" srcOrd="2" destOrd="0" parTransId="{4901D07A-5C8C-422A-A11E-1A453689F192}" sibTransId="{90897001-471D-4017-8CE8-AE440B4F6B31}"/>
    <dgm:cxn modelId="{345F156E-B911-4BFF-9199-9BF2A3621A9B}" type="presOf" srcId="{DC16322F-C64E-4813-9FBE-609FE8B1EAAF}" destId="{133F588A-88A4-465B-B1B4-29090FC4FE96}" srcOrd="0" destOrd="0" presId="urn:microsoft.com/office/officeart/2005/8/layout/cycle8"/>
    <dgm:cxn modelId="{C52B567E-DC3B-4CBC-9756-5F52C8BC9D96}" type="presOf" srcId="{D701DA8C-FFEB-40AD-A92F-F22E24F6CE87}" destId="{43BF616A-3647-4B7A-B070-4E6CF966164E}" srcOrd="1" destOrd="0" presId="urn:microsoft.com/office/officeart/2005/8/layout/cycle8"/>
    <dgm:cxn modelId="{111D7983-0868-471A-B019-EC09F9991FE2}" type="presOf" srcId="{D701DA8C-FFEB-40AD-A92F-F22E24F6CE87}" destId="{3EB97E3B-32DE-4E92-A46F-6D64198C4567}" srcOrd="0" destOrd="0" presId="urn:microsoft.com/office/officeart/2005/8/layout/cycle8"/>
    <dgm:cxn modelId="{169F7FE5-C108-45AE-B258-6C2A8B00C36A}" type="presOf" srcId="{DC16322F-C64E-4813-9FBE-609FE8B1EAAF}" destId="{55457AA2-FEA9-426C-9B7F-A311F59E1A07}" srcOrd="1" destOrd="0" presId="urn:microsoft.com/office/officeart/2005/8/layout/cycle8"/>
    <dgm:cxn modelId="{7B906FF7-865F-44CD-871A-572E5BBEDF8E}" srcId="{5385A5E6-8C39-499B-B022-0AFD5FFD0514}" destId="{DC16322F-C64E-4813-9FBE-609FE8B1EAAF}" srcOrd="0" destOrd="0" parTransId="{8AC7B65E-B45E-4683-B4AF-0A4AD338B351}" sibTransId="{728DF11A-42FE-4FCB-818F-0A1C8F811F95}"/>
    <dgm:cxn modelId="{26B3E1C1-F646-438A-AA17-31915B6D665F}" type="presParOf" srcId="{B44E2AE7-2170-4418-A5D3-69578857FF8A}" destId="{133F588A-88A4-465B-B1B4-29090FC4FE96}" srcOrd="0" destOrd="0" presId="urn:microsoft.com/office/officeart/2005/8/layout/cycle8"/>
    <dgm:cxn modelId="{01BC1BBF-8A7F-4EF5-90D5-5AD4386E1B70}" type="presParOf" srcId="{B44E2AE7-2170-4418-A5D3-69578857FF8A}" destId="{CA07EEE3-E99F-4F5F-B623-85B46D2BCAAF}" srcOrd="1" destOrd="0" presId="urn:microsoft.com/office/officeart/2005/8/layout/cycle8"/>
    <dgm:cxn modelId="{A93FC3CE-6961-4599-9E7C-96DC6BD423C5}" type="presParOf" srcId="{B44E2AE7-2170-4418-A5D3-69578857FF8A}" destId="{8F194D32-6673-4F54-BFC6-93620849E0BB}" srcOrd="2" destOrd="0" presId="urn:microsoft.com/office/officeart/2005/8/layout/cycle8"/>
    <dgm:cxn modelId="{54C8E5F4-7F04-464F-9A1C-18A34AFBEBF5}" type="presParOf" srcId="{B44E2AE7-2170-4418-A5D3-69578857FF8A}" destId="{55457AA2-FEA9-426C-9B7F-A311F59E1A07}" srcOrd="3" destOrd="0" presId="urn:microsoft.com/office/officeart/2005/8/layout/cycle8"/>
    <dgm:cxn modelId="{48F12070-9733-4FAA-9070-E80CA17FCA8C}" type="presParOf" srcId="{B44E2AE7-2170-4418-A5D3-69578857FF8A}" destId="{EAAA4B2C-C8E6-485D-8247-95AD20A63132}" srcOrd="4" destOrd="0" presId="urn:microsoft.com/office/officeart/2005/8/layout/cycle8"/>
    <dgm:cxn modelId="{8EFFFE86-4B2A-47B0-85BB-241E4F03634D}" type="presParOf" srcId="{B44E2AE7-2170-4418-A5D3-69578857FF8A}" destId="{F2144AA0-70FA-4DCE-9567-B673FC47004D}" srcOrd="5" destOrd="0" presId="urn:microsoft.com/office/officeart/2005/8/layout/cycle8"/>
    <dgm:cxn modelId="{9B58451C-6905-4F8F-A6B2-92301AD94B8F}" type="presParOf" srcId="{B44E2AE7-2170-4418-A5D3-69578857FF8A}" destId="{AEA813B7-FC64-4987-A6DC-843408275A6E}" srcOrd="6" destOrd="0" presId="urn:microsoft.com/office/officeart/2005/8/layout/cycle8"/>
    <dgm:cxn modelId="{832818EA-8459-4BB2-8326-456BDA870769}" type="presParOf" srcId="{B44E2AE7-2170-4418-A5D3-69578857FF8A}" destId="{67D7A5FD-22F0-4653-9B99-3638825066B2}" srcOrd="7" destOrd="0" presId="urn:microsoft.com/office/officeart/2005/8/layout/cycle8"/>
    <dgm:cxn modelId="{D821C13E-F792-42C9-A7CE-5634CE2089FA}" type="presParOf" srcId="{B44E2AE7-2170-4418-A5D3-69578857FF8A}" destId="{3EB97E3B-32DE-4E92-A46F-6D64198C4567}" srcOrd="8" destOrd="0" presId="urn:microsoft.com/office/officeart/2005/8/layout/cycle8"/>
    <dgm:cxn modelId="{D78BFFA5-AFA9-490B-9F2A-B53C40ACB4E5}" type="presParOf" srcId="{B44E2AE7-2170-4418-A5D3-69578857FF8A}" destId="{83B11F7E-A1E8-4F77-BEF8-A30A0DB2455F}" srcOrd="9" destOrd="0" presId="urn:microsoft.com/office/officeart/2005/8/layout/cycle8"/>
    <dgm:cxn modelId="{6061C41A-9ECE-4EAF-85DC-C356C2213594}" type="presParOf" srcId="{B44E2AE7-2170-4418-A5D3-69578857FF8A}" destId="{F422487C-E74B-4614-A199-CCB98E014033}" srcOrd="10" destOrd="0" presId="urn:microsoft.com/office/officeart/2005/8/layout/cycle8"/>
    <dgm:cxn modelId="{7AA02EEB-3C63-4088-85EA-1D931D551EED}" type="presParOf" srcId="{B44E2AE7-2170-4418-A5D3-69578857FF8A}" destId="{43BF616A-3647-4B7A-B070-4E6CF966164E}" srcOrd="11" destOrd="0" presId="urn:microsoft.com/office/officeart/2005/8/layout/cycle8"/>
    <dgm:cxn modelId="{312F3C01-C2E1-4831-B6B6-EE96A1BB6C85}" type="presParOf" srcId="{B44E2AE7-2170-4418-A5D3-69578857FF8A}" destId="{48DA86DC-B7FB-43A1-BDC7-9AABA1DB924B}" srcOrd="12" destOrd="0" presId="urn:microsoft.com/office/officeart/2005/8/layout/cycle8"/>
    <dgm:cxn modelId="{3E2F2ABD-CED7-4877-AC18-BB12B89299A8}" type="presParOf" srcId="{B44E2AE7-2170-4418-A5D3-69578857FF8A}" destId="{F7F55DC0-DB83-4B29-B797-651A43847EB7}" srcOrd="13" destOrd="0" presId="urn:microsoft.com/office/officeart/2005/8/layout/cycle8"/>
    <dgm:cxn modelId="{E13D6FA0-A7A9-4F2C-9CA3-02C38EEED597}" type="presParOf" srcId="{B44E2AE7-2170-4418-A5D3-69578857FF8A}" destId="{665C8089-98C1-4CE9-822B-5BBA2BA476D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7EF103-1B6D-4E37-8C95-D3DDAE5A9E02}" type="doc">
      <dgm:prSet loTypeId="urn:microsoft.com/office/officeart/2005/8/layout/matrix2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811BEC0C-57C6-4906-8E5F-21A9EE06FCC2}">
      <dgm:prSet phldrT="[Texto]" custT="1"/>
      <dgm:spPr/>
      <dgm:t>
        <a:bodyPr/>
        <a:lstStyle/>
        <a:p>
          <a:r>
            <a:rPr lang="es-ES" sz="1500" dirty="0"/>
            <a:t>Policial</a:t>
          </a:r>
        </a:p>
      </dgm:t>
    </dgm:pt>
    <dgm:pt modelId="{72A3B388-0614-49D0-B10B-225D228F0D60}" type="parTrans" cxnId="{DF4B929D-F92F-496B-8ECB-FB65A4859A86}">
      <dgm:prSet/>
      <dgm:spPr/>
      <dgm:t>
        <a:bodyPr/>
        <a:lstStyle/>
        <a:p>
          <a:endParaRPr lang="es-ES"/>
        </a:p>
      </dgm:t>
    </dgm:pt>
    <dgm:pt modelId="{AF56B7A3-92ED-4834-9204-1EEF60438F8E}" type="sibTrans" cxnId="{DF4B929D-F92F-496B-8ECB-FB65A4859A86}">
      <dgm:prSet/>
      <dgm:spPr/>
      <dgm:t>
        <a:bodyPr/>
        <a:lstStyle/>
        <a:p>
          <a:endParaRPr lang="es-ES"/>
        </a:p>
      </dgm:t>
    </dgm:pt>
    <dgm:pt modelId="{9123EA90-CD3E-4C23-899F-A98543AE9AFF}">
      <dgm:prSet phldrT="[Texto]" custT="1"/>
      <dgm:spPr/>
      <dgm:t>
        <a:bodyPr/>
        <a:lstStyle/>
        <a:p>
          <a:r>
            <a:rPr lang="es-ES" sz="1500" dirty="0"/>
            <a:t>Comunidad</a:t>
          </a:r>
        </a:p>
      </dgm:t>
    </dgm:pt>
    <dgm:pt modelId="{F44293E2-FA6C-4FF0-8D4B-BDB47BF5B342}" type="parTrans" cxnId="{EF86166A-86E9-4BE3-A3FC-5F04BB706869}">
      <dgm:prSet/>
      <dgm:spPr/>
      <dgm:t>
        <a:bodyPr/>
        <a:lstStyle/>
        <a:p>
          <a:endParaRPr lang="es-ES"/>
        </a:p>
      </dgm:t>
    </dgm:pt>
    <dgm:pt modelId="{CC06AF2B-D153-4028-ABF9-6BFA7C240F46}" type="sibTrans" cxnId="{EF86166A-86E9-4BE3-A3FC-5F04BB706869}">
      <dgm:prSet/>
      <dgm:spPr/>
      <dgm:t>
        <a:bodyPr/>
        <a:lstStyle/>
        <a:p>
          <a:endParaRPr lang="es-ES"/>
        </a:p>
      </dgm:t>
    </dgm:pt>
    <dgm:pt modelId="{6DA52456-FA16-4920-8EFB-5800449B743F}">
      <dgm:prSet phldrT="[Texto]" custT="1"/>
      <dgm:spPr/>
      <dgm:t>
        <a:bodyPr/>
        <a:lstStyle/>
        <a:p>
          <a:r>
            <a:rPr lang="es-ES" sz="1500" dirty="0"/>
            <a:t>Barrio</a:t>
          </a:r>
        </a:p>
      </dgm:t>
    </dgm:pt>
    <dgm:pt modelId="{76789429-D3CB-4775-B659-4D23D4C71575}" type="parTrans" cxnId="{B1CAEF57-5F06-4375-8DA5-9C6DED431DF4}">
      <dgm:prSet/>
      <dgm:spPr/>
      <dgm:t>
        <a:bodyPr/>
        <a:lstStyle/>
        <a:p>
          <a:endParaRPr lang="es-ES"/>
        </a:p>
      </dgm:t>
    </dgm:pt>
    <dgm:pt modelId="{F3F2CEEC-54D7-4257-B33B-32D977B2A56E}" type="sibTrans" cxnId="{B1CAEF57-5F06-4375-8DA5-9C6DED431DF4}">
      <dgm:prSet/>
      <dgm:spPr/>
      <dgm:t>
        <a:bodyPr/>
        <a:lstStyle/>
        <a:p>
          <a:endParaRPr lang="es-ES"/>
        </a:p>
      </dgm:t>
    </dgm:pt>
    <dgm:pt modelId="{D2A55E45-DCEB-419A-BC74-FD76E6965D79}">
      <dgm:prSet phldrT="[Texto]" custT="1"/>
      <dgm:spPr/>
      <dgm:t>
        <a:bodyPr/>
        <a:lstStyle/>
        <a:p>
          <a:r>
            <a:rPr lang="es-ES" sz="1500" dirty="0"/>
            <a:t>Familias</a:t>
          </a:r>
        </a:p>
      </dgm:t>
    </dgm:pt>
    <dgm:pt modelId="{5E690335-63F0-4CA7-B55D-F9377CF1EE96}" type="parTrans" cxnId="{7C8D5306-E77F-4C4E-8F18-5A112893B9CB}">
      <dgm:prSet/>
      <dgm:spPr/>
      <dgm:t>
        <a:bodyPr/>
        <a:lstStyle/>
        <a:p>
          <a:endParaRPr lang="es-ES"/>
        </a:p>
      </dgm:t>
    </dgm:pt>
    <dgm:pt modelId="{5C1276EF-935A-47C4-BB73-BEC5EEF4A996}" type="sibTrans" cxnId="{7C8D5306-E77F-4C4E-8F18-5A112893B9CB}">
      <dgm:prSet/>
      <dgm:spPr/>
      <dgm:t>
        <a:bodyPr/>
        <a:lstStyle/>
        <a:p>
          <a:endParaRPr lang="es-ES"/>
        </a:p>
      </dgm:t>
    </dgm:pt>
    <dgm:pt modelId="{95D91D43-AFCE-412E-992C-1ECA0C35E1BE}" type="pres">
      <dgm:prSet presAssocID="{7B7EF103-1B6D-4E37-8C95-D3DDAE5A9E02}" presName="matrix" presStyleCnt="0">
        <dgm:presLayoutVars>
          <dgm:chMax val="1"/>
          <dgm:dir/>
          <dgm:resizeHandles val="exact"/>
        </dgm:presLayoutVars>
      </dgm:prSet>
      <dgm:spPr/>
    </dgm:pt>
    <dgm:pt modelId="{FEE116C0-D766-456F-94F8-DCC2D0957C72}" type="pres">
      <dgm:prSet presAssocID="{7B7EF103-1B6D-4E37-8C95-D3DDAE5A9E02}" presName="axisShape" presStyleLbl="bgShp" presStyleIdx="0" presStyleCnt="1"/>
      <dgm:spPr/>
    </dgm:pt>
    <dgm:pt modelId="{C1DC8AC6-1F95-425A-B262-B5ABB5805A62}" type="pres">
      <dgm:prSet presAssocID="{7B7EF103-1B6D-4E37-8C95-D3DDAE5A9E02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A11576D-81F6-4072-AEEB-14647B46D912}" type="pres">
      <dgm:prSet presAssocID="{7B7EF103-1B6D-4E37-8C95-D3DDAE5A9E02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5AE6CBB-254A-4095-85D1-4FCCA22C8F07}" type="pres">
      <dgm:prSet presAssocID="{7B7EF103-1B6D-4E37-8C95-D3DDAE5A9E02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E466CDA-49C6-4D5A-BBFC-CFD140F9AB6A}" type="pres">
      <dgm:prSet presAssocID="{7B7EF103-1B6D-4E37-8C95-D3DDAE5A9E02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D5D7002-0FA7-4799-9335-31CE18691D0B}" type="presOf" srcId="{6DA52456-FA16-4920-8EFB-5800449B743F}" destId="{D5AE6CBB-254A-4095-85D1-4FCCA22C8F07}" srcOrd="0" destOrd="0" presId="urn:microsoft.com/office/officeart/2005/8/layout/matrix2"/>
    <dgm:cxn modelId="{7C8D5306-E77F-4C4E-8F18-5A112893B9CB}" srcId="{7B7EF103-1B6D-4E37-8C95-D3DDAE5A9E02}" destId="{D2A55E45-DCEB-419A-BC74-FD76E6965D79}" srcOrd="3" destOrd="0" parTransId="{5E690335-63F0-4CA7-B55D-F9377CF1EE96}" sibTransId="{5C1276EF-935A-47C4-BB73-BEC5EEF4A996}"/>
    <dgm:cxn modelId="{7315950E-D98A-4DE6-B1EC-8B4EF692BD3D}" type="presOf" srcId="{D2A55E45-DCEB-419A-BC74-FD76E6965D79}" destId="{8E466CDA-49C6-4D5A-BBFC-CFD140F9AB6A}" srcOrd="0" destOrd="0" presId="urn:microsoft.com/office/officeart/2005/8/layout/matrix2"/>
    <dgm:cxn modelId="{EF86166A-86E9-4BE3-A3FC-5F04BB706869}" srcId="{7B7EF103-1B6D-4E37-8C95-D3DDAE5A9E02}" destId="{9123EA90-CD3E-4C23-899F-A98543AE9AFF}" srcOrd="1" destOrd="0" parTransId="{F44293E2-FA6C-4FF0-8D4B-BDB47BF5B342}" sibTransId="{CC06AF2B-D153-4028-ABF9-6BFA7C240F46}"/>
    <dgm:cxn modelId="{B1CAEF57-5F06-4375-8DA5-9C6DED431DF4}" srcId="{7B7EF103-1B6D-4E37-8C95-D3DDAE5A9E02}" destId="{6DA52456-FA16-4920-8EFB-5800449B743F}" srcOrd="2" destOrd="0" parTransId="{76789429-D3CB-4775-B659-4D23D4C71575}" sibTransId="{F3F2CEEC-54D7-4257-B33B-32D977B2A56E}"/>
    <dgm:cxn modelId="{DF4B929D-F92F-496B-8ECB-FB65A4859A86}" srcId="{7B7EF103-1B6D-4E37-8C95-D3DDAE5A9E02}" destId="{811BEC0C-57C6-4906-8E5F-21A9EE06FCC2}" srcOrd="0" destOrd="0" parTransId="{72A3B388-0614-49D0-B10B-225D228F0D60}" sibTransId="{AF56B7A3-92ED-4834-9204-1EEF60438F8E}"/>
    <dgm:cxn modelId="{4AD56BAD-2C24-4897-B16C-AEAA1EF9AEAF}" type="presOf" srcId="{9123EA90-CD3E-4C23-899F-A98543AE9AFF}" destId="{0A11576D-81F6-4072-AEEB-14647B46D912}" srcOrd="0" destOrd="0" presId="urn:microsoft.com/office/officeart/2005/8/layout/matrix2"/>
    <dgm:cxn modelId="{81E556F9-816D-43A9-B609-CA367388F261}" type="presOf" srcId="{7B7EF103-1B6D-4E37-8C95-D3DDAE5A9E02}" destId="{95D91D43-AFCE-412E-992C-1ECA0C35E1BE}" srcOrd="0" destOrd="0" presId="urn:microsoft.com/office/officeart/2005/8/layout/matrix2"/>
    <dgm:cxn modelId="{5E4DCCFC-A8E9-4A62-B880-B72EF078C4BF}" type="presOf" srcId="{811BEC0C-57C6-4906-8E5F-21A9EE06FCC2}" destId="{C1DC8AC6-1F95-425A-B262-B5ABB5805A62}" srcOrd="0" destOrd="0" presId="urn:microsoft.com/office/officeart/2005/8/layout/matrix2"/>
    <dgm:cxn modelId="{460A7D22-9768-40E9-9748-420B1F931771}" type="presParOf" srcId="{95D91D43-AFCE-412E-992C-1ECA0C35E1BE}" destId="{FEE116C0-D766-456F-94F8-DCC2D0957C72}" srcOrd="0" destOrd="0" presId="urn:microsoft.com/office/officeart/2005/8/layout/matrix2"/>
    <dgm:cxn modelId="{CBD3A12E-88EB-4E9E-81ED-A3BB14F43211}" type="presParOf" srcId="{95D91D43-AFCE-412E-992C-1ECA0C35E1BE}" destId="{C1DC8AC6-1F95-425A-B262-B5ABB5805A62}" srcOrd="1" destOrd="0" presId="urn:microsoft.com/office/officeart/2005/8/layout/matrix2"/>
    <dgm:cxn modelId="{37C0361E-379E-4D2E-BAF9-F2A2CE513B55}" type="presParOf" srcId="{95D91D43-AFCE-412E-992C-1ECA0C35E1BE}" destId="{0A11576D-81F6-4072-AEEB-14647B46D912}" srcOrd="2" destOrd="0" presId="urn:microsoft.com/office/officeart/2005/8/layout/matrix2"/>
    <dgm:cxn modelId="{3D5A6003-BDF7-4BAC-86AF-8A2BA9E7EC1D}" type="presParOf" srcId="{95D91D43-AFCE-412E-992C-1ECA0C35E1BE}" destId="{D5AE6CBB-254A-4095-85D1-4FCCA22C8F07}" srcOrd="3" destOrd="0" presId="urn:microsoft.com/office/officeart/2005/8/layout/matrix2"/>
    <dgm:cxn modelId="{BA03439A-55B2-4C14-844C-46548858198D}" type="presParOf" srcId="{95D91D43-AFCE-412E-992C-1ECA0C35E1BE}" destId="{8E466CDA-49C6-4D5A-BBFC-CFD140F9AB6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85A5E6-8C39-499B-B022-0AFD5FFD051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701DA8C-FFEB-40AD-A92F-F22E24F6CE87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Plan Nacional de Barrios Prioritarios </a:t>
          </a:r>
        </a:p>
      </dgm:t>
    </dgm:pt>
    <dgm:pt modelId="{4901D07A-5C8C-422A-A11E-1A453689F192}" type="parTrans" cxnId="{D4B2CE6D-3566-4AA0-9027-AE9E494C44C3}">
      <dgm:prSet/>
      <dgm:spPr/>
      <dgm:t>
        <a:bodyPr/>
        <a:lstStyle/>
        <a:p>
          <a:endParaRPr lang="es-ES"/>
        </a:p>
      </dgm:t>
    </dgm:pt>
    <dgm:pt modelId="{90897001-471D-4017-8CE8-AE440B4F6B31}" type="sibTrans" cxnId="{D4B2CE6D-3566-4AA0-9027-AE9E494C44C3}">
      <dgm:prSet/>
      <dgm:spPr/>
      <dgm:t>
        <a:bodyPr/>
        <a:lstStyle/>
        <a:p>
          <a:endParaRPr lang="es-ES"/>
        </a:p>
      </dgm:t>
    </dgm:pt>
    <dgm:pt modelId="{C8FDCA31-DA91-4A53-BB0D-B32D2357AEE0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Estrategia de intervención Programa Barrios en Acción </a:t>
          </a:r>
        </a:p>
      </dgm:t>
    </dgm:pt>
    <dgm:pt modelId="{6DC509F4-C5B5-4C56-A963-FE1678126423}" type="sibTrans" cxnId="{AB2D5A2A-E33F-4677-BDA0-120F1945961E}">
      <dgm:prSet/>
      <dgm:spPr/>
      <dgm:t>
        <a:bodyPr/>
        <a:lstStyle/>
        <a:p>
          <a:endParaRPr lang="es-ES"/>
        </a:p>
      </dgm:t>
    </dgm:pt>
    <dgm:pt modelId="{74661E07-0E26-4E57-8F3C-D363AA5ECD83}" type="parTrans" cxnId="{AB2D5A2A-E33F-4677-BDA0-120F1945961E}">
      <dgm:prSet/>
      <dgm:spPr/>
      <dgm:t>
        <a:bodyPr/>
        <a:lstStyle/>
        <a:p>
          <a:endParaRPr lang="es-ES"/>
        </a:p>
      </dgm:t>
    </dgm:pt>
    <dgm:pt modelId="{DC16322F-C64E-4813-9FBE-609FE8B1EAAF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Programa Acción Local</a:t>
          </a:r>
        </a:p>
      </dgm:t>
    </dgm:pt>
    <dgm:pt modelId="{728DF11A-42FE-4FCB-818F-0A1C8F811F95}" type="sibTrans" cxnId="{7B906FF7-865F-44CD-871A-572E5BBEDF8E}">
      <dgm:prSet/>
      <dgm:spPr/>
      <dgm:t>
        <a:bodyPr/>
        <a:lstStyle/>
        <a:p>
          <a:endParaRPr lang="es-ES"/>
        </a:p>
      </dgm:t>
    </dgm:pt>
    <dgm:pt modelId="{8AC7B65E-B45E-4683-B4AF-0A4AD338B351}" type="parTrans" cxnId="{7B906FF7-865F-44CD-871A-572E5BBEDF8E}">
      <dgm:prSet/>
      <dgm:spPr/>
      <dgm:t>
        <a:bodyPr/>
        <a:lstStyle/>
        <a:p>
          <a:endParaRPr lang="es-ES"/>
        </a:p>
      </dgm:t>
    </dgm:pt>
    <dgm:pt modelId="{B44E2AE7-2170-4418-A5D3-69578857FF8A}" type="pres">
      <dgm:prSet presAssocID="{5385A5E6-8C39-499B-B022-0AFD5FFD0514}" presName="compositeShape" presStyleCnt="0">
        <dgm:presLayoutVars>
          <dgm:chMax val="7"/>
          <dgm:dir/>
          <dgm:resizeHandles val="exact"/>
        </dgm:presLayoutVars>
      </dgm:prSet>
      <dgm:spPr/>
    </dgm:pt>
    <dgm:pt modelId="{133F588A-88A4-465B-B1B4-29090FC4FE96}" type="pres">
      <dgm:prSet presAssocID="{5385A5E6-8C39-499B-B022-0AFD5FFD0514}" presName="wedge1" presStyleLbl="node1" presStyleIdx="0" presStyleCnt="3"/>
      <dgm:spPr/>
    </dgm:pt>
    <dgm:pt modelId="{CA07EEE3-E99F-4F5F-B623-85B46D2BCAAF}" type="pres">
      <dgm:prSet presAssocID="{5385A5E6-8C39-499B-B022-0AFD5FFD0514}" presName="dummy1a" presStyleCnt="0"/>
      <dgm:spPr/>
    </dgm:pt>
    <dgm:pt modelId="{8F194D32-6673-4F54-BFC6-93620849E0BB}" type="pres">
      <dgm:prSet presAssocID="{5385A5E6-8C39-499B-B022-0AFD5FFD0514}" presName="dummy1b" presStyleCnt="0"/>
      <dgm:spPr/>
    </dgm:pt>
    <dgm:pt modelId="{55457AA2-FEA9-426C-9B7F-A311F59E1A07}" type="pres">
      <dgm:prSet presAssocID="{5385A5E6-8C39-499B-B022-0AFD5FFD051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AAA4B2C-C8E6-485D-8247-95AD20A63132}" type="pres">
      <dgm:prSet presAssocID="{5385A5E6-8C39-499B-B022-0AFD5FFD0514}" presName="wedge2" presStyleLbl="node1" presStyleIdx="1" presStyleCnt="3"/>
      <dgm:spPr/>
    </dgm:pt>
    <dgm:pt modelId="{F2144AA0-70FA-4DCE-9567-B673FC47004D}" type="pres">
      <dgm:prSet presAssocID="{5385A5E6-8C39-499B-B022-0AFD5FFD0514}" presName="dummy2a" presStyleCnt="0"/>
      <dgm:spPr/>
    </dgm:pt>
    <dgm:pt modelId="{AEA813B7-FC64-4987-A6DC-843408275A6E}" type="pres">
      <dgm:prSet presAssocID="{5385A5E6-8C39-499B-B022-0AFD5FFD0514}" presName="dummy2b" presStyleCnt="0"/>
      <dgm:spPr/>
    </dgm:pt>
    <dgm:pt modelId="{67D7A5FD-22F0-4653-9B99-3638825066B2}" type="pres">
      <dgm:prSet presAssocID="{5385A5E6-8C39-499B-B022-0AFD5FFD051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EB97E3B-32DE-4E92-A46F-6D64198C4567}" type="pres">
      <dgm:prSet presAssocID="{5385A5E6-8C39-499B-B022-0AFD5FFD0514}" presName="wedge3" presStyleLbl="node1" presStyleIdx="2" presStyleCnt="3"/>
      <dgm:spPr/>
    </dgm:pt>
    <dgm:pt modelId="{83B11F7E-A1E8-4F77-BEF8-A30A0DB2455F}" type="pres">
      <dgm:prSet presAssocID="{5385A5E6-8C39-499B-B022-0AFD5FFD0514}" presName="dummy3a" presStyleCnt="0"/>
      <dgm:spPr/>
    </dgm:pt>
    <dgm:pt modelId="{F422487C-E74B-4614-A199-CCB98E014033}" type="pres">
      <dgm:prSet presAssocID="{5385A5E6-8C39-499B-B022-0AFD5FFD0514}" presName="dummy3b" presStyleCnt="0"/>
      <dgm:spPr/>
    </dgm:pt>
    <dgm:pt modelId="{43BF616A-3647-4B7A-B070-4E6CF966164E}" type="pres">
      <dgm:prSet presAssocID="{5385A5E6-8C39-499B-B022-0AFD5FFD051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8DA86DC-B7FB-43A1-BDC7-9AABA1DB924B}" type="pres">
      <dgm:prSet presAssocID="{728DF11A-42FE-4FCB-818F-0A1C8F811F95}" presName="arrowWedge1" presStyleLbl="fgSibTrans2D1" presStyleIdx="0" presStyleCnt="3" custLinFactNeighborX="267" custLinFactNeighborY="740"/>
      <dgm:spPr/>
    </dgm:pt>
    <dgm:pt modelId="{F7F55DC0-DB83-4B29-B797-651A43847EB7}" type="pres">
      <dgm:prSet presAssocID="{6DC509F4-C5B5-4C56-A963-FE1678126423}" presName="arrowWedge2" presStyleLbl="fgSibTrans2D1" presStyleIdx="1" presStyleCnt="3"/>
      <dgm:spPr/>
    </dgm:pt>
    <dgm:pt modelId="{665C8089-98C1-4CE9-822B-5BBA2BA476D9}" type="pres">
      <dgm:prSet presAssocID="{90897001-471D-4017-8CE8-AE440B4F6B31}" presName="arrowWedge3" presStyleLbl="fgSibTrans2D1" presStyleIdx="2" presStyleCnt="3"/>
      <dgm:spPr/>
    </dgm:pt>
  </dgm:ptLst>
  <dgm:cxnLst>
    <dgm:cxn modelId="{E73A9909-9F9B-4523-ACA1-585359F09247}" type="presOf" srcId="{5385A5E6-8C39-499B-B022-0AFD5FFD0514}" destId="{B44E2AE7-2170-4418-A5D3-69578857FF8A}" srcOrd="0" destOrd="0" presId="urn:microsoft.com/office/officeart/2005/8/layout/cycle8"/>
    <dgm:cxn modelId="{B6F59B13-53D5-4631-8C79-B2DEE78B7076}" type="presOf" srcId="{C8FDCA31-DA91-4A53-BB0D-B32D2357AEE0}" destId="{EAAA4B2C-C8E6-485D-8247-95AD20A63132}" srcOrd="0" destOrd="0" presId="urn:microsoft.com/office/officeart/2005/8/layout/cycle8"/>
    <dgm:cxn modelId="{AB2D5A2A-E33F-4677-BDA0-120F1945961E}" srcId="{5385A5E6-8C39-499B-B022-0AFD5FFD0514}" destId="{C8FDCA31-DA91-4A53-BB0D-B32D2357AEE0}" srcOrd="1" destOrd="0" parTransId="{74661E07-0E26-4E57-8F3C-D363AA5ECD83}" sibTransId="{6DC509F4-C5B5-4C56-A963-FE1678126423}"/>
    <dgm:cxn modelId="{84C5A86A-03BD-423D-8B30-E5F57F6C7F64}" type="presOf" srcId="{C8FDCA31-DA91-4A53-BB0D-B32D2357AEE0}" destId="{67D7A5FD-22F0-4653-9B99-3638825066B2}" srcOrd="1" destOrd="0" presId="urn:microsoft.com/office/officeart/2005/8/layout/cycle8"/>
    <dgm:cxn modelId="{D4B2CE6D-3566-4AA0-9027-AE9E494C44C3}" srcId="{5385A5E6-8C39-499B-B022-0AFD5FFD0514}" destId="{D701DA8C-FFEB-40AD-A92F-F22E24F6CE87}" srcOrd="2" destOrd="0" parTransId="{4901D07A-5C8C-422A-A11E-1A453689F192}" sibTransId="{90897001-471D-4017-8CE8-AE440B4F6B31}"/>
    <dgm:cxn modelId="{345F156E-B911-4BFF-9199-9BF2A3621A9B}" type="presOf" srcId="{DC16322F-C64E-4813-9FBE-609FE8B1EAAF}" destId="{133F588A-88A4-465B-B1B4-29090FC4FE96}" srcOrd="0" destOrd="0" presId="urn:microsoft.com/office/officeart/2005/8/layout/cycle8"/>
    <dgm:cxn modelId="{C52B567E-DC3B-4CBC-9756-5F52C8BC9D96}" type="presOf" srcId="{D701DA8C-FFEB-40AD-A92F-F22E24F6CE87}" destId="{43BF616A-3647-4B7A-B070-4E6CF966164E}" srcOrd="1" destOrd="0" presId="urn:microsoft.com/office/officeart/2005/8/layout/cycle8"/>
    <dgm:cxn modelId="{111D7983-0868-471A-B019-EC09F9991FE2}" type="presOf" srcId="{D701DA8C-FFEB-40AD-A92F-F22E24F6CE87}" destId="{3EB97E3B-32DE-4E92-A46F-6D64198C4567}" srcOrd="0" destOrd="0" presId="urn:microsoft.com/office/officeart/2005/8/layout/cycle8"/>
    <dgm:cxn modelId="{169F7FE5-C108-45AE-B258-6C2A8B00C36A}" type="presOf" srcId="{DC16322F-C64E-4813-9FBE-609FE8B1EAAF}" destId="{55457AA2-FEA9-426C-9B7F-A311F59E1A07}" srcOrd="1" destOrd="0" presId="urn:microsoft.com/office/officeart/2005/8/layout/cycle8"/>
    <dgm:cxn modelId="{7B906FF7-865F-44CD-871A-572E5BBEDF8E}" srcId="{5385A5E6-8C39-499B-B022-0AFD5FFD0514}" destId="{DC16322F-C64E-4813-9FBE-609FE8B1EAAF}" srcOrd="0" destOrd="0" parTransId="{8AC7B65E-B45E-4683-B4AF-0A4AD338B351}" sibTransId="{728DF11A-42FE-4FCB-818F-0A1C8F811F95}"/>
    <dgm:cxn modelId="{26B3E1C1-F646-438A-AA17-31915B6D665F}" type="presParOf" srcId="{B44E2AE7-2170-4418-A5D3-69578857FF8A}" destId="{133F588A-88A4-465B-B1B4-29090FC4FE96}" srcOrd="0" destOrd="0" presId="urn:microsoft.com/office/officeart/2005/8/layout/cycle8"/>
    <dgm:cxn modelId="{01BC1BBF-8A7F-4EF5-90D5-5AD4386E1B70}" type="presParOf" srcId="{B44E2AE7-2170-4418-A5D3-69578857FF8A}" destId="{CA07EEE3-E99F-4F5F-B623-85B46D2BCAAF}" srcOrd="1" destOrd="0" presId="urn:microsoft.com/office/officeart/2005/8/layout/cycle8"/>
    <dgm:cxn modelId="{A93FC3CE-6961-4599-9E7C-96DC6BD423C5}" type="presParOf" srcId="{B44E2AE7-2170-4418-A5D3-69578857FF8A}" destId="{8F194D32-6673-4F54-BFC6-93620849E0BB}" srcOrd="2" destOrd="0" presId="urn:microsoft.com/office/officeart/2005/8/layout/cycle8"/>
    <dgm:cxn modelId="{54C8E5F4-7F04-464F-9A1C-18A34AFBEBF5}" type="presParOf" srcId="{B44E2AE7-2170-4418-A5D3-69578857FF8A}" destId="{55457AA2-FEA9-426C-9B7F-A311F59E1A07}" srcOrd="3" destOrd="0" presId="urn:microsoft.com/office/officeart/2005/8/layout/cycle8"/>
    <dgm:cxn modelId="{48F12070-9733-4FAA-9070-E80CA17FCA8C}" type="presParOf" srcId="{B44E2AE7-2170-4418-A5D3-69578857FF8A}" destId="{EAAA4B2C-C8E6-485D-8247-95AD20A63132}" srcOrd="4" destOrd="0" presId="urn:microsoft.com/office/officeart/2005/8/layout/cycle8"/>
    <dgm:cxn modelId="{8EFFFE86-4B2A-47B0-85BB-241E4F03634D}" type="presParOf" srcId="{B44E2AE7-2170-4418-A5D3-69578857FF8A}" destId="{F2144AA0-70FA-4DCE-9567-B673FC47004D}" srcOrd="5" destOrd="0" presId="urn:microsoft.com/office/officeart/2005/8/layout/cycle8"/>
    <dgm:cxn modelId="{9B58451C-6905-4F8F-A6B2-92301AD94B8F}" type="presParOf" srcId="{B44E2AE7-2170-4418-A5D3-69578857FF8A}" destId="{AEA813B7-FC64-4987-A6DC-843408275A6E}" srcOrd="6" destOrd="0" presId="urn:microsoft.com/office/officeart/2005/8/layout/cycle8"/>
    <dgm:cxn modelId="{832818EA-8459-4BB2-8326-456BDA870769}" type="presParOf" srcId="{B44E2AE7-2170-4418-A5D3-69578857FF8A}" destId="{67D7A5FD-22F0-4653-9B99-3638825066B2}" srcOrd="7" destOrd="0" presId="urn:microsoft.com/office/officeart/2005/8/layout/cycle8"/>
    <dgm:cxn modelId="{D821C13E-F792-42C9-A7CE-5634CE2089FA}" type="presParOf" srcId="{B44E2AE7-2170-4418-A5D3-69578857FF8A}" destId="{3EB97E3B-32DE-4E92-A46F-6D64198C4567}" srcOrd="8" destOrd="0" presId="urn:microsoft.com/office/officeart/2005/8/layout/cycle8"/>
    <dgm:cxn modelId="{D78BFFA5-AFA9-490B-9F2A-B53C40ACB4E5}" type="presParOf" srcId="{B44E2AE7-2170-4418-A5D3-69578857FF8A}" destId="{83B11F7E-A1E8-4F77-BEF8-A30A0DB2455F}" srcOrd="9" destOrd="0" presId="urn:microsoft.com/office/officeart/2005/8/layout/cycle8"/>
    <dgm:cxn modelId="{6061C41A-9ECE-4EAF-85DC-C356C2213594}" type="presParOf" srcId="{B44E2AE7-2170-4418-A5D3-69578857FF8A}" destId="{F422487C-E74B-4614-A199-CCB98E014033}" srcOrd="10" destOrd="0" presId="urn:microsoft.com/office/officeart/2005/8/layout/cycle8"/>
    <dgm:cxn modelId="{7AA02EEB-3C63-4088-85EA-1D931D551EED}" type="presParOf" srcId="{B44E2AE7-2170-4418-A5D3-69578857FF8A}" destId="{43BF616A-3647-4B7A-B070-4E6CF966164E}" srcOrd="11" destOrd="0" presId="urn:microsoft.com/office/officeart/2005/8/layout/cycle8"/>
    <dgm:cxn modelId="{312F3C01-C2E1-4831-B6B6-EE96A1BB6C85}" type="presParOf" srcId="{B44E2AE7-2170-4418-A5D3-69578857FF8A}" destId="{48DA86DC-B7FB-43A1-BDC7-9AABA1DB924B}" srcOrd="12" destOrd="0" presId="urn:microsoft.com/office/officeart/2005/8/layout/cycle8"/>
    <dgm:cxn modelId="{3E2F2ABD-CED7-4877-AC18-BB12B89299A8}" type="presParOf" srcId="{B44E2AE7-2170-4418-A5D3-69578857FF8A}" destId="{F7F55DC0-DB83-4B29-B797-651A43847EB7}" srcOrd="13" destOrd="0" presId="urn:microsoft.com/office/officeart/2005/8/layout/cycle8"/>
    <dgm:cxn modelId="{E13D6FA0-A7A9-4F2C-9CA3-02C38EEED597}" type="presParOf" srcId="{B44E2AE7-2170-4418-A5D3-69578857FF8A}" destId="{665C8089-98C1-4CE9-822B-5BBA2BA476D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5CD113-56AE-4208-8D6C-08D32531E141}" type="doc">
      <dgm:prSet loTypeId="urn:microsoft.com/office/officeart/2005/8/layout/radial6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s-CL"/>
        </a:p>
      </dgm:t>
    </dgm:pt>
    <dgm:pt modelId="{AB4F1A1C-AC64-437A-9CFF-30408C9105A7}">
      <dgm:prSet phldrT="[Texto]"/>
      <dgm:spPr/>
      <dgm:t>
        <a:bodyPr/>
        <a:lstStyle/>
        <a:p>
          <a:r>
            <a:rPr lang="es-CL" b="1" dirty="0"/>
            <a:t>LA COMUNIDAD </a:t>
          </a:r>
        </a:p>
      </dgm:t>
    </dgm:pt>
    <dgm:pt modelId="{4F7FF203-9F76-45C7-B46E-59C74952CF8D}" type="parTrans" cxnId="{CA79E7C8-050F-4EC1-A6C2-B6D348C3F547}">
      <dgm:prSet/>
      <dgm:spPr/>
      <dgm:t>
        <a:bodyPr/>
        <a:lstStyle/>
        <a:p>
          <a:endParaRPr lang="es-CL"/>
        </a:p>
      </dgm:t>
    </dgm:pt>
    <dgm:pt modelId="{F323423C-BDD0-4B4E-9DAF-DD50720E296C}" type="sibTrans" cxnId="{CA79E7C8-050F-4EC1-A6C2-B6D348C3F547}">
      <dgm:prSet/>
      <dgm:spPr/>
      <dgm:t>
        <a:bodyPr/>
        <a:lstStyle/>
        <a:p>
          <a:endParaRPr lang="es-CL"/>
        </a:p>
      </dgm:t>
    </dgm:pt>
    <dgm:pt modelId="{7633366A-1D76-492E-94B0-BB33C53F7326}">
      <dgm:prSet phldrT="[Texto]"/>
      <dgm:spPr/>
      <dgm:t>
        <a:bodyPr/>
        <a:lstStyle/>
        <a:p>
          <a:r>
            <a:rPr lang="es-CL" dirty="0"/>
            <a:t>Municipio</a:t>
          </a:r>
        </a:p>
        <a:p>
          <a:r>
            <a:rPr lang="es-CL" dirty="0"/>
            <a:t>Instituciones público - privadas </a:t>
          </a:r>
        </a:p>
      </dgm:t>
    </dgm:pt>
    <dgm:pt modelId="{77593EE2-F85A-42E7-896E-BCD97C377D32}" type="parTrans" cxnId="{E86A5A71-E7B9-4596-AE3E-266C732FC463}">
      <dgm:prSet/>
      <dgm:spPr/>
      <dgm:t>
        <a:bodyPr/>
        <a:lstStyle/>
        <a:p>
          <a:endParaRPr lang="es-CL"/>
        </a:p>
      </dgm:t>
    </dgm:pt>
    <dgm:pt modelId="{AC4C1485-29C2-43A4-AB0F-BAE35BA259B2}" type="sibTrans" cxnId="{E86A5A71-E7B9-4596-AE3E-266C732FC463}">
      <dgm:prSet/>
      <dgm:spPr/>
      <dgm:t>
        <a:bodyPr/>
        <a:lstStyle/>
        <a:p>
          <a:endParaRPr lang="es-CL"/>
        </a:p>
      </dgm:t>
    </dgm:pt>
    <dgm:pt modelId="{21277CDD-7BA0-4A6E-AF6D-64BC33275C95}">
      <dgm:prSet phldrT="[Texto]" custT="1"/>
      <dgm:spPr/>
      <dgm:t>
        <a:bodyPr/>
        <a:lstStyle/>
        <a:p>
          <a:r>
            <a:rPr lang="es-CL" sz="1800" b="1" dirty="0"/>
            <a:t>SPD NAC</a:t>
          </a:r>
        </a:p>
      </dgm:t>
    </dgm:pt>
    <dgm:pt modelId="{45E012D3-7B5F-4F43-8A0A-12F4736068C0}" type="parTrans" cxnId="{8B0FE269-7D4F-42B5-BA24-9D642B820CEE}">
      <dgm:prSet/>
      <dgm:spPr/>
      <dgm:t>
        <a:bodyPr/>
        <a:lstStyle/>
        <a:p>
          <a:endParaRPr lang="es-CL"/>
        </a:p>
      </dgm:t>
    </dgm:pt>
    <dgm:pt modelId="{0A85D1AD-A5BD-4A66-9140-F3C0D3B98000}" type="sibTrans" cxnId="{8B0FE269-7D4F-42B5-BA24-9D642B820CEE}">
      <dgm:prSet/>
      <dgm:spPr/>
      <dgm:t>
        <a:bodyPr/>
        <a:lstStyle/>
        <a:p>
          <a:endParaRPr lang="es-CL"/>
        </a:p>
      </dgm:t>
    </dgm:pt>
    <dgm:pt modelId="{43FD6815-F2C1-4E6F-A82E-5020EF775784}">
      <dgm:prSet phldrT="[Texto]" custT="1"/>
      <dgm:spPr/>
      <dgm:t>
        <a:bodyPr/>
        <a:lstStyle/>
        <a:p>
          <a:r>
            <a:rPr lang="es-CL" sz="1800" b="1" dirty="0"/>
            <a:t>FOSIS NAC</a:t>
          </a:r>
        </a:p>
        <a:p>
          <a:r>
            <a:rPr lang="es-CL" sz="1800" b="1" dirty="0"/>
            <a:t>FOSIS REG</a:t>
          </a:r>
        </a:p>
      </dgm:t>
    </dgm:pt>
    <dgm:pt modelId="{B9B17469-B7FB-413B-9A38-2E7043C4A603}" type="parTrans" cxnId="{68BE9723-4D9C-4452-90B2-CA1615C840B3}">
      <dgm:prSet/>
      <dgm:spPr/>
      <dgm:t>
        <a:bodyPr/>
        <a:lstStyle/>
        <a:p>
          <a:endParaRPr lang="es-CL"/>
        </a:p>
      </dgm:t>
    </dgm:pt>
    <dgm:pt modelId="{91A42600-A850-4A88-96AE-18D9BE936A04}" type="sibTrans" cxnId="{68BE9723-4D9C-4452-90B2-CA1615C840B3}">
      <dgm:prSet/>
      <dgm:spPr/>
      <dgm:t>
        <a:bodyPr/>
        <a:lstStyle/>
        <a:p>
          <a:endParaRPr lang="es-CL"/>
        </a:p>
      </dgm:t>
    </dgm:pt>
    <dgm:pt modelId="{D18FFCD3-504B-4079-963E-E00C47309297}">
      <dgm:prSet phldrT="[Texto]" custT="1"/>
      <dgm:spPr/>
      <dgm:t>
        <a:bodyPr/>
        <a:lstStyle/>
        <a:p>
          <a:r>
            <a:rPr lang="es-CL" sz="1800" b="1" dirty="0"/>
            <a:t>SPD REG</a:t>
          </a:r>
        </a:p>
        <a:p>
          <a:r>
            <a:rPr lang="es-CL" sz="1300" dirty="0"/>
            <a:t>Coordinador Regional  de seguridad Pública</a:t>
          </a:r>
        </a:p>
      </dgm:t>
    </dgm:pt>
    <dgm:pt modelId="{A2DAF8D8-4A09-47B5-9903-27A83E9B2D9E}" type="parTrans" cxnId="{36BB9EC3-CA20-4B81-87B8-20A341653686}">
      <dgm:prSet/>
      <dgm:spPr/>
      <dgm:t>
        <a:bodyPr/>
        <a:lstStyle/>
        <a:p>
          <a:endParaRPr lang="es-CL"/>
        </a:p>
      </dgm:t>
    </dgm:pt>
    <dgm:pt modelId="{8EEF9FCC-E77E-4134-BA16-3CAAA64E3932}" type="sibTrans" cxnId="{36BB9EC3-CA20-4B81-87B8-20A341653686}">
      <dgm:prSet/>
      <dgm:spPr/>
      <dgm:t>
        <a:bodyPr/>
        <a:lstStyle/>
        <a:p>
          <a:endParaRPr lang="es-CL"/>
        </a:p>
      </dgm:t>
    </dgm:pt>
    <dgm:pt modelId="{BE4E420E-02E6-4749-B326-FD6575CC99E8}">
      <dgm:prSet/>
      <dgm:spPr/>
      <dgm:t>
        <a:bodyPr/>
        <a:lstStyle/>
        <a:p>
          <a:endParaRPr lang="es-CL"/>
        </a:p>
      </dgm:t>
    </dgm:pt>
    <dgm:pt modelId="{557322D5-5F24-4F96-8E23-9E3222B83D0D}" type="parTrans" cxnId="{8619D6E9-5348-4903-98CD-CADB1BD748B8}">
      <dgm:prSet/>
      <dgm:spPr/>
      <dgm:t>
        <a:bodyPr/>
        <a:lstStyle/>
        <a:p>
          <a:endParaRPr lang="es-CL"/>
        </a:p>
      </dgm:t>
    </dgm:pt>
    <dgm:pt modelId="{71FE9A09-974B-46DC-A471-134A106E4AC4}" type="sibTrans" cxnId="{8619D6E9-5348-4903-98CD-CADB1BD748B8}">
      <dgm:prSet/>
      <dgm:spPr/>
      <dgm:t>
        <a:bodyPr/>
        <a:lstStyle/>
        <a:p>
          <a:endParaRPr lang="es-CL"/>
        </a:p>
      </dgm:t>
    </dgm:pt>
    <dgm:pt modelId="{DF7F3A50-A00A-4954-91C2-A7A24BDCB93D}">
      <dgm:prSet/>
      <dgm:spPr/>
      <dgm:t>
        <a:bodyPr/>
        <a:lstStyle/>
        <a:p>
          <a:endParaRPr lang="es-CL"/>
        </a:p>
      </dgm:t>
    </dgm:pt>
    <dgm:pt modelId="{ED03C3F1-9AE5-4843-B3EA-1599270819EC}" type="parTrans" cxnId="{EF5FE7CB-CD0D-47B9-910A-65A31C400608}">
      <dgm:prSet/>
      <dgm:spPr/>
      <dgm:t>
        <a:bodyPr/>
        <a:lstStyle/>
        <a:p>
          <a:endParaRPr lang="es-CL"/>
        </a:p>
      </dgm:t>
    </dgm:pt>
    <dgm:pt modelId="{16C12813-265E-430C-8830-A5EF1354A8A9}" type="sibTrans" cxnId="{EF5FE7CB-CD0D-47B9-910A-65A31C400608}">
      <dgm:prSet/>
      <dgm:spPr/>
      <dgm:t>
        <a:bodyPr/>
        <a:lstStyle/>
        <a:p>
          <a:endParaRPr lang="es-CL"/>
        </a:p>
      </dgm:t>
    </dgm:pt>
    <dgm:pt modelId="{49A12812-6E29-4966-B364-2157D64FFDB8}">
      <dgm:prSet/>
      <dgm:spPr/>
      <dgm:t>
        <a:bodyPr/>
        <a:lstStyle/>
        <a:p>
          <a:endParaRPr lang="es-CL"/>
        </a:p>
      </dgm:t>
    </dgm:pt>
    <dgm:pt modelId="{6DE226A9-E7C2-4073-967E-4F76B02EF930}" type="parTrans" cxnId="{E8E4F332-88F4-4A81-8FCD-1B24B0EFB6C1}">
      <dgm:prSet/>
      <dgm:spPr/>
      <dgm:t>
        <a:bodyPr/>
        <a:lstStyle/>
        <a:p>
          <a:endParaRPr lang="es-CL"/>
        </a:p>
      </dgm:t>
    </dgm:pt>
    <dgm:pt modelId="{40C83A26-A299-4C5E-8DAA-7E22B875BAE4}" type="sibTrans" cxnId="{E8E4F332-88F4-4A81-8FCD-1B24B0EFB6C1}">
      <dgm:prSet/>
      <dgm:spPr/>
      <dgm:t>
        <a:bodyPr/>
        <a:lstStyle/>
        <a:p>
          <a:endParaRPr lang="es-CL"/>
        </a:p>
      </dgm:t>
    </dgm:pt>
    <dgm:pt modelId="{E04A27AD-2B9D-47CB-BCD8-AECB6F28A7C5}" type="pres">
      <dgm:prSet presAssocID="{AD5CD113-56AE-4208-8D6C-08D32531E14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EFBC397-6150-4B21-8FAB-15D71D194EA1}" type="pres">
      <dgm:prSet presAssocID="{AB4F1A1C-AC64-437A-9CFF-30408C9105A7}" presName="centerShape" presStyleLbl="node0" presStyleIdx="0" presStyleCnt="1" custScaleX="123727" custScaleY="107640" custLinFactNeighborX="945" custLinFactNeighborY="-630"/>
      <dgm:spPr/>
    </dgm:pt>
    <dgm:pt modelId="{E41FDA4F-C1AB-4A37-8C0D-9914BB992D1A}" type="pres">
      <dgm:prSet presAssocID="{7633366A-1D76-492E-94B0-BB33C53F7326}" presName="node" presStyleLbl="node1" presStyleIdx="0" presStyleCnt="4" custScaleX="125182">
        <dgm:presLayoutVars>
          <dgm:bulletEnabled val="1"/>
        </dgm:presLayoutVars>
      </dgm:prSet>
      <dgm:spPr/>
    </dgm:pt>
    <dgm:pt modelId="{970CC3C2-0247-43E8-B901-91EF5F1B7E55}" type="pres">
      <dgm:prSet presAssocID="{7633366A-1D76-492E-94B0-BB33C53F7326}" presName="dummy" presStyleCnt="0"/>
      <dgm:spPr/>
    </dgm:pt>
    <dgm:pt modelId="{59665360-2C8B-468C-9D3E-971AF343F03A}" type="pres">
      <dgm:prSet presAssocID="{AC4C1485-29C2-43A4-AB0F-BAE35BA259B2}" presName="sibTrans" presStyleLbl="sibTrans2D1" presStyleIdx="0" presStyleCnt="4" custScaleX="105004" custScaleY="104998" custLinFactNeighborX="2129"/>
      <dgm:spPr/>
    </dgm:pt>
    <dgm:pt modelId="{745CB04D-CCB6-427A-BB9B-944D2B815A84}" type="pres">
      <dgm:prSet presAssocID="{21277CDD-7BA0-4A6E-AF6D-64BC33275C95}" presName="node" presStyleLbl="node1" presStyleIdx="1" presStyleCnt="4" custScaleX="109482">
        <dgm:presLayoutVars>
          <dgm:bulletEnabled val="1"/>
        </dgm:presLayoutVars>
      </dgm:prSet>
      <dgm:spPr/>
    </dgm:pt>
    <dgm:pt modelId="{25F4BBA9-4AF8-4AEB-A230-849E6B8E096E}" type="pres">
      <dgm:prSet presAssocID="{21277CDD-7BA0-4A6E-AF6D-64BC33275C95}" presName="dummy" presStyleCnt="0"/>
      <dgm:spPr/>
    </dgm:pt>
    <dgm:pt modelId="{47E3B5FD-0AAC-498E-ABCA-DD92D994106D}" type="pres">
      <dgm:prSet presAssocID="{0A85D1AD-A5BD-4A66-9140-F3C0D3B98000}" presName="sibTrans" presStyleLbl="sibTrans2D1" presStyleIdx="1" presStyleCnt="4" custScaleX="111585" custScaleY="100417"/>
      <dgm:spPr/>
    </dgm:pt>
    <dgm:pt modelId="{C6222B2A-4725-4180-AA0A-2B798B9B9EA1}" type="pres">
      <dgm:prSet presAssocID="{43FD6815-F2C1-4E6F-A82E-5020EF775784}" presName="node" presStyleLbl="node1" presStyleIdx="2" presStyleCnt="4" custScaleX="119571" custScaleY="103378" custRadScaleRad="101189" custRadScaleInc="-19424">
        <dgm:presLayoutVars>
          <dgm:bulletEnabled val="1"/>
        </dgm:presLayoutVars>
      </dgm:prSet>
      <dgm:spPr/>
    </dgm:pt>
    <dgm:pt modelId="{B2C5ED8C-C194-4716-AD16-BAD45A8F38E1}" type="pres">
      <dgm:prSet presAssocID="{43FD6815-F2C1-4E6F-A82E-5020EF775784}" presName="dummy" presStyleCnt="0"/>
      <dgm:spPr/>
    </dgm:pt>
    <dgm:pt modelId="{30494A43-8BDD-49FE-BDB7-F886573ECDF2}" type="pres">
      <dgm:prSet presAssocID="{91A42600-A850-4A88-96AE-18D9BE936A04}" presName="sibTrans" presStyleLbl="sibTrans2D1" presStyleIdx="2" presStyleCnt="4"/>
      <dgm:spPr/>
    </dgm:pt>
    <dgm:pt modelId="{17744E30-BA50-4290-9FAD-D30DD489754B}" type="pres">
      <dgm:prSet presAssocID="{D18FFCD3-504B-4079-963E-E00C47309297}" presName="node" presStyleLbl="node1" presStyleIdx="3" presStyleCnt="4" custScaleX="114422">
        <dgm:presLayoutVars>
          <dgm:bulletEnabled val="1"/>
        </dgm:presLayoutVars>
      </dgm:prSet>
      <dgm:spPr/>
    </dgm:pt>
    <dgm:pt modelId="{FFBD49A5-C285-4E51-BAAF-54B3FE74FA8A}" type="pres">
      <dgm:prSet presAssocID="{D18FFCD3-504B-4079-963E-E00C47309297}" presName="dummy" presStyleCnt="0"/>
      <dgm:spPr/>
    </dgm:pt>
    <dgm:pt modelId="{17DC167B-D058-48A9-9AB0-BB40F0817162}" type="pres">
      <dgm:prSet presAssocID="{8EEF9FCC-E77E-4134-BA16-3CAAA64E3932}" presName="sibTrans" presStyleLbl="sibTrans2D1" presStyleIdx="3" presStyleCnt="4" custScaleX="99283" custScaleY="104119"/>
      <dgm:spPr/>
    </dgm:pt>
  </dgm:ptLst>
  <dgm:cxnLst>
    <dgm:cxn modelId="{21E8C502-D974-4EB7-84E3-67178D98E20E}" type="presOf" srcId="{AB4F1A1C-AC64-437A-9CFF-30408C9105A7}" destId="{1EFBC397-6150-4B21-8FAB-15D71D194EA1}" srcOrd="0" destOrd="0" presId="urn:microsoft.com/office/officeart/2005/8/layout/radial6"/>
    <dgm:cxn modelId="{F2F6D113-8DBF-4519-8501-76E2A6547FA2}" type="presOf" srcId="{43FD6815-F2C1-4E6F-A82E-5020EF775784}" destId="{C6222B2A-4725-4180-AA0A-2B798B9B9EA1}" srcOrd="0" destOrd="0" presId="urn:microsoft.com/office/officeart/2005/8/layout/radial6"/>
    <dgm:cxn modelId="{4CC4111B-9D19-47CD-9CCE-CEB9526BACB7}" type="presOf" srcId="{0A85D1AD-A5BD-4A66-9140-F3C0D3B98000}" destId="{47E3B5FD-0AAC-498E-ABCA-DD92D994106D}" srcOrd="0" destOrd="0" presId="urn:microsoft.com/office/officeart/2005/8/layout/radial6"/>
    <dgm:cxn modelId="{68BE9723-4D9C-4452-90B2-CA1615C840B3}" srcId="{AB4F1A1C-AC64-437A-9CFF-30408C9105A7}" destId="{43FD6815-F2C1-4E6F-A82E-5020EF775784}" srcOrd="2" destOrd="0" parTransId="{B9B17469-B7FB-413B-9A38-2E7043C4A603}" sibTransId="{91A42600-A850-4A88-96AE-18D9BE936A04}"/>
    <dgm:cxn modelId="{A931F030-2A83-4EF2-934B-B9D9604D8C8F}" type="presOf" srcId="{21277CDD-7BA0-4A6E-AF6D-64BC33275C95}" destId="{745CB04D-CCB6-427A-BB9B-944D2B815A84}" srcOrd="0" destOrd="0" presId="urn:microsoft.com/office/officeart/2005/8/layout/radial6"/>
    <dgm:cxn modelId="{E8E4F332-88F4-4A81-8FCD-1B24B0EFB6C1}" srcId="{AD5CD113-56AE-4208-8D6C-08D32531E141}" destId="{49A12812-6E29-4966-B364-2157D64FFDB8}" srcOrd="3" destOrd="0" parTransId="{6DE226A9-E7C2-4073-967E-4F76B02EF930}" sibTransId="{40C83A26-A299-4C5E-8DAA-7E22B875BAE4}"/>
    <dgm:cxn modelId="{8B0FE269-7D4F-42B5-BA24-9D642B820CEE}" srcId="{AB4F1A1C-AC64-437A-9CFF-30408C9105A7}" destId="{21277CDD-7BA0-4A6E-AF6D-64BC33275C95}" srcOrd="1" destOrd="0" parTransId="{45E012D3-7B5F-4F43-8A0A-12F4736068C0}" sibTransId="{0A85D1AD-A5BD-4A66-9140-F3C0D3B98000}"/>
    <dgm:cxn modelId="{E86A5A71-E7B9-4596-AE3E-266C732FC463}" srcId="{AB4F1A1C-AC64-437A-9CFF-30408C9105A7}" destId="{7633366A-1D76-492E-94B0-BB33C53F7326}" srcOrd="0" destOrd="0" parTransId="{77593EE2-F85A-42E7-896E-BCD97C377D32}" sibTransId="{AC4C1485-29C2-43A4-AB0F-BAE35BA259B2}"/>
    <dgm:cxn modelId="{BC151572-827E-4A2F-BFB9-CD82AB5A7EEA}" type="presOf" srcId="{8EEF9FCC-E77E-4134-BA16-3CAAA64E3932}" destId="{17DC167B-D058-48A9-9AB0-BB40F0817162}" srcOrd="0" destOrd="0" presId="urn:microsoft.com/office/officeart/2005/8/layout/radial6"/>
    <dgm:cxn modelId="{59E99A9B-0B36-456F-8FAE-B9984C02C933}" type="presOf" srcId="{D18FFCD3-504B-4079-963E-E00C47309297}" destId="{17744E30-BA50-4290-9FAD-D30DD489754B}" srcOrd="0" destOrd="0" presId="urn:microsoft.com/office/officeart/2005/8/layout/radial6"/>
    <dgm:cxn modelId="{6179E1AA-26CF-4B11-9B83-FBFBA3880235}" type="presOf" srcId="{AC4C1485-29C2-43A4-AB0F-BAE35BA259B2}" destId="{59665360-2C8B-468C-9D3E-971AF343F03A}" srcOrd="0" destOrd="0" presId="urn:microsoft.com/office/officeart/2005/8/layout/radial6"/>
    <dgm:cxn modelId="{868D5EBF-EF9F-4678-B7AF-06433169457C}" type="presOf" srcId="{7633366A-1D76-492E-94B0-BB33C53F7326}" destId="{E41FDA4F-C1AB-4A37-8C0D-9914BB992D1A}" srcOrd="0" destOrd="0" presId="urn:microsoft.com/office/officeart/2005/8/layout/radial6"/>
    <dgm:cxn modelId="{36BB9EC3-CA20-4B81-87B8-20A341653686}" srcId="{AB4F1A1C-AC64-437A-9CFF-30408C9105A7}" destId="{D18FFCD3-504B-4079-963E-E00C47309297}" srcOrd="3" destOrd="0" parTransId="{A2DAF8D8-4A09-47B5-9903-27A83E9B2D9E}" sibTransId="{8EEF9FCC-E77E-4134-BA16-3CAAA64E3932}"/>
    <dgm:cxn modelId="{CA79E7C8-050F-4EC1-A6C2-B6D348C3F547}" srcId="{AD5CD113-56AE-4208-8D6C-08D32531E141}" destId="{AB4F1A1C-AC64-437A-9CFF-30408C9105A7}" srcOrd="0" destOrd="0" parTransId="{4F7FF203-9F76-45C7-B46E-59C74952CF8D}" sibTransId="{F323423C-BDD0-4B4E-9DAF-DD50720E296C}"/>
    <dgm:cxn modelId="{0010E7C9-1FEC-463B-918C-D509C444447A}" type="presOf" srcId="{AD5CD113-56AE-4208-8D6C-08D32531E141}" destId="{E04A27AD-2B9D-47CB-BCD8-AECB6F28A7C5}" srcOrd="0" destOrd="0" presId="urn:microsoft.com/office/officeart/2005/8/layout/radial6"/>
    <dgm:cxn modelId="{EF5FE7CB-CD0D-47B9-910A-65A31C400608}" srcId="{AD5CD113-56AE-4208-8D6C-08D32531E141}" destId="{DF7F3A50-A00A-4954-91C2-A7A24BDCB93D}" srcOrd="2" destOrd="0" parTransId="{ED03C3F1-9AE5-4843-B3EA-1599270819EC}" sibTransId="{16C12813-265E-430C-8830-A5EF1354A8A9}"/>
    <dgm:cxn modelId="{8619D6E9-5348-4903-98CD-CADB1BD748B8}" srcId="{AD5CD113-56AE-4208-8D6C-08D32531E141}" destId="{BE4E420E-02E6-4749-B326-FD6575CC99E8}" srcOrd="1" destOrd="0" parTransId="{557322D5-5F24-4F96-8E23-9E3222B83D0D}" sibTransId="{71FE9A09-974B-46DC-A471-134A106E4AC4}"/>
    <dgm:cxn modelId="{BF4C2AF5-745E-4AC9-8F78-134921E06D6B}" type="presOf" srcId="{91A42600-A850-4A88-96AE-18D9BE936A04}" destId="{30494A43-8BDD-49FE-BDB7-F886573ECDF2}" srcOrd="0" destOrd="0" presId="urn:microsoft.com/office/officeart/2005/8/layout/radial6"/>
    <dgm:cxn modelId="{3BC1726D-D47D-4C13-B8DA-C9F5B0C4F58C}" type="presParOf" srcId="{E04A27AD-2B9D-47CB-BCD8-AECB6F28A7C5}" destId="{1EFBC397-6150-4B21-8FAB-15D71D194EA1}" srcOrd="0" destOrd="0" presId="urn:microsoft.com/office/officeart/2005/8/layout/radial6"/>
    <dgm:cxn modelId="{BA3AB97A-F248-461A-997D-13413643CC8B}" type="presParOf" srcId="{E04A27AD-2B9D-47CB-BCD8-AECB6F28A7C5}" destId="{E41FDA4F-C1AB-4A37-8C0D-9914BB992D1A}" srcOrd="1" destOrd="0" presId="urn:microsoft.com/office/officeart/2005/8/layout/radial6"/>
    <dgm:cxn modelId="{A0B6777F-E661-4243-B499-B7DE532B038D}" type="presParOf" srcId="{E04A27AD-2B9D-47CB-BCD8-AECB6F28A7C5}" destId="{970CC3C2-0247-43E8-B901-91EF5F1B7E55}" srcOrd="2" destOrd="0" presId="urn:microsoft.com/office/officeart/2005/8/layout/radial6"/>
    <dgm:cxn modelId="{DFEE7EFF-51B7-4531-A6A8-16FF5D257255}" type="presParOf" srcId="{E04A27AD-2B9D-47CB-BCD8-AECB6F28A7C5}" destId="{59665360-2C8B-468C-9D3E-971AF343F03A}" srcOrd="3" destOrd="0" presId="urn:microsoft.com/office/officeart/2005/8/layout/radial6"/>
    <dgm:cxn modelId="{9AF1921C-2D95-431E-93FB-54C9179D87CC}" type="presParOf" srcId="{E04A27AD-2B9D-47CB-BCD8-AECB6F28A7C5}" destId="{745CB04D-CCB6-427A-BB9B-944D2B815A84}" srcOrd="4" destOrd="0" presId="urn:microsoft.com/office/officeart/2005/8/layout/radial6"/>
    <dgm:cxn modelId="{BC4D6864-1A6E-4198-84D5-DE902608DD00}" type="presParOf" srcId="{E04A27AD-2B9D-47CB-BCD8-AECB6F28A7C5}" destId="{25F4BBA9-4AF8-4AEB-A230-849E6B8E096E}" srcOrd="5" destOrd="0" presId="urn:microsoft.com/office/officeart/2005/8/layout/radial6"/>
    <dgm:cxn modelId="{E0C44D4B-F6E3-4ED7-8016-8463FFA8E5AD}" type="presParOf" srcId="{E04A27AD-2B9D-47CB-BCD8-AECB6F28A7C5}" destId="{47E3B5FD-0AAC-498E-ABCA-DD92D994106D}" srcOrd="6" destOrd="0" presId="urn:microsoft.com/office/officeart/2005/8/layout/radial6"/>
    <dgm:cxn modelId="{2B351121-D21A-4ADC-AFFA-519911F067AB}" type="presParOf" srcId="{E04A27AD-2B9D-47CB-BCD8-AECB6F28A7C5}" destId="{C6222B2A-4725-4180-AA0A-2B798B9B9EA1}" srcOrd="7" destOrd="0" presId="urn:microsoft.com/office/officeart/2005/8/layout/radial6"/>
    <dgm:cxn modelId="{ACAC6780-6B56-49A6-952B-3E49A72D0158}" type="presParOf" srcId="{E04A27AD-2B9D-47CB-BCD8-AECB6F28A7C5}" destId="{B2C5ED8C-C194-4716-AD16-BAD45A8F38E1}" srcOrd="8" destOrd="0" presId="urn:microsoft.com/office/officeart/2005/8/layout/radial6"/>
    <dgm:cxn modelId="{F067202A-B3EC-491C-8A12-D10B06783FA5}" type="presParOf" srcId="{E04A27AD-2B9D-47CB-BCD8-AECB6F28A7C5}" destId="{30494A43-8BDD-49FE-BDB7-F886573ECDF2}" srcOrd="9" destOrd="0" presId="urn:microsoft.com/office/officeart/2005/8/layout/radial6"/>
    <dgm:cxn modelId="{77297135-1267-4755-A6BA-5F670CB39A23}" type="presParOf" srcId="{E04A27AD-2B9D-47CB-BCD8-AECB6F28A7C5}" destId="{17744E30-BA50-4290-9FAD-D30DD489754B}" srcOrd="10" destOrd="0" presId="urn:microsoft.com/office/officeart/2005/8/layout/radial6"/>
    <dgm:cxn modelId="{18EE8982-24EB-4009-B570-7AF0127AB685}" type="presParOf" srcId="{E04A27AD-2B9D-47CB-BCD8-AECB6F28A7C5}" destId="{FFBD49A5-C285-4E51-BAAF-54B3FE74FA8A}" srcOrd="11" destOrd="0" presId="urn:microsoft.com/office/officeart/2005/8/layout/radial6"/>
    <dgm:cxn modelId="{732AB9F4-861C-45D4-BB0C-5EBDFBC87026}" type="presParOf" srcId="{E04A27AD-2B9D-47CB-BCD8-AECB6F28A7C5}" destId="{17DC167B-D058-48A9-9AB0-BB40F0817162}" srcOrd="12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B105CB-F32E-4998-9333-33C5F1508319}">
      <dsp:nvSpPr>
        <dsp:cNvPr id="0" name=""/>
        <dsp:cNvSpPr/>
      </dsp:nvSpPr>
      <dsp:spPr>
        <a:xfrm rot="16200000">
          <a:off x="1088" y="88033"/>
          <a:ext cx="5382121" cy="538212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>
              <a:latin typeface="gobCL" pitchFamily="50" charset="0"/>
            </a:rPr>
            <a:t>Contribuir a la disminución de los niveles de victimización, condiciones de violencia y percepción de inseguridad, especialmente el nivel de delitos complejos, mediante una coordinación intersectorial permanente</a:t>
          </a:r>
          <a:endParaRPr lang="es-CL" sz="2100" kern="1200" dirty="0">
            <a:latin typeface="gobCL" pitchFamily="50" charset="0"/>
          </a:endParaRPr>
        </a:p>
      </dsp:txBody>
      <dsp:txXfrm rot="5400000">
        <a:off x="1089" y="1433562"/>
        <a:ext cx="4440250" cy="2691061"/>
      </dsp:txXfrm>
    </dsp:sp>
    <dsp:sp modelId="{3F5DF4A3-19F2-4392-9990-B72FB24034EC}">
      <dsp:nvSpPr>
        <dsp:cNvPr id="0" name=""/>
        <dsp:cNvSpPr/>
      </dsp:nvSpPr>
      <dsp:spPr>
        <a:xfrm rot="5400000">
          <a:off x="5661463" y="88033"/>
          <a:ext cx="5382121" cy="538212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>
              <a:latin typeface="gobCL" pitchFamily="50" charset="0"/>
            </a:rPr>
            <a:t>Contribuir a la disminución de la pobreza en territorios vulnerables y busca el aumento de las capacidades locales de las comunidades mediante la articulación de acciones sociales e institucionales</a:t>
          </a:r>
          <a:endParaRPr lang="es-CL" sz="2100" kern="1200" dirty="0">
            <a:latin typeface="gobCL" pitchFamily="50" charset="0"/>
          </a:endParaRPr>
        </a:p>
      </dsp:txBody>
      <dsp:txXfrm rot="-5400000">
        <a:off x="6603335" y="1433563"/>
        <a:ext cx="4440250" cy="26910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F588A-88A4-465B-B1B4-29090FC4FE96}">
      <dsp:nvSpPr>
        <dsp:cNvPr id="0" name=""/>
        <dsp:cNvSpPr/>
      </dsp:nvSpPr>
      <dsp:spPr>
        <a:xfrm>
          <a:off x="765226" y="359887"/>
          <a:ext cx="4650856" cy="4650856"/>
        </a:xfrm>
        <a:prstGeom prst="pie">
          <a:avLst>
            <a:gd name="adj1" fmla="val 16200000"/>
            <a:gd name="adj2" fmla="val 180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Alianza Público Privada y Redes de Apoyo</a:t>
          </a:r>
        </a:p>
      </dsp:txBody>
      <dsp:txXfrm>
        <a:off x="3216338" y="1345426"/>
        <a:ext cx="1661020" cy="1384183"/>
      </dsp:txXfrm>
    </dsp:sp>
    <dsp:sp modelId="{EAAA4B2C-C8E6-485D-8247-95AD20A63132}">
      <dsp:nvSpPr>
        <dsp:cNvPr id="0" name=""/>
        <dsp:cNvSpPr/>
      </dsp:nvSpPr>
      <dsp:spPr>
        <a:xfrm>
          <a:off x="625211" y="525989"/>
          <a:ext cx="4650856" cy="4650856"/>
        </a:xfrm>
        <a:prstGeom prst="pie">
          <a:avLst>
            <a:gd name="adj1" fmla="val 1800000"/>
            <a:gd name="adj2" fmla="val 900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Desarrollo de liderazgos positivos  </a:t>
          </a:r>
        </a:p>
      </dsp:txBody>
      <dsp:txXfrm>
        <a:off x="1732558" y="3543509"/>
        <a:ext cx="2491530" cy="1218081"/>
      </dsp:txXfrm>
    </dsp:sp>
    <dsp:sp modelId="{3EB97E3B-32DE-4E92-A46F-6D64198C4567}">
      <dsp:nvSpPr>
        <dsp:cNvPr id="0" name=""/>
        <dsp:cNvSpPr/>
      </dsp:nvSpPr>
      <dsp:spPr>
        <a:xfrm>
          <a:off x="573655" y="359887"/>
          <a:ext cx="4650856" cy="4650856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Confianza entre vecinos e instituciones</a:t>
          </a:r>
        </a:p>
      </dsp:txBody>
      <dsp:txXfrm>
        <a:off x="1112379" y="1345426"/>
        <a:ext cx="1661020" cy="1384183"/>
      </dsp:txXfrm>
    </dsp:sp>
    <dsp:sp modelId="{48DA86DC-B7FB-43A1-BDC7-9AABA1DB924B}">
      <dsp:nvSpPr>
        <dsp:cNvPr id="0" name=""/>
        <dsp:cNvSpPr/>
      </dsp:nvSpPr>
      <dsp:spPr>
        <a:xfrm>
          <a:off x="491655" y="110654"/>
          <a:ext cx="5226676" cy="52266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F55DC0-DB83-4B29-B797-651A43847EB7}">
      <dsp:nvSpPr>
        <dsp:cNvPr id="0" name=""/>
        <dsp:cNvSpPr/>
      </dsp:nvSpPr>
      <dsp:spPr>
        <a:xfrm>
          <a:off x="337301" y="237785"/>
          <a:ext cx="5226676" cy="52266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C8089-98C1-4CE9-822B-5BBA2BA476D9}">
      <dsp:nvSpPr>
        <dsp:cNvPr id="0" name=""/>
        <dsp:cNvSpPr/>
      </dsp:nvSpPr>
      <dsp:spPr>
        <a:xfrm>
          <a:off x="285361" y="71977"/>
          <a:ext cx="5226676" cy="52266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E116C0-D766-456F-94F8-DCC2D0957C72}">
      <dsp:nvSpPr>
        <dsp:cNvPr id="0" name=""/>
        <dsp:cNvSpPr/>
      </dsp:nvSpPr>
      <dsp:spPr>
        <a:xfrm>
          <a:off x="1582690" y="0"/>
          <a:ext cx="4133195" cy="4133195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DC8AC6-1F95-425A-B262-B5ABB5805A62}">
      <dsp:nvSpPr>
        <dsp:cNvPr id="0" name=""/>
        <dsp:cNvSpPr/>
      </dsp:nvSpPr>
      <dsp:spPr>
        <a:xfrm>
          <a:off x="1851347" y="268657"/>
          <a:ext cx="1653278" cy="165327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Policial</a:t>
          </a:r>
        </a:p>
      </dsp:txBody>
      <dsp:txXfrm>
        <a:off x="1932053" y="349363"/>
        <a:ext cx="1491866" cy="1491866"/>
      </dsp:txXfrm>
    </dsp:sp>
    <dsp:sp modelId="{0A11576D-81F6-4072-AEEB-14647B46D912}">
      <dsp:nvSpPr>
        <dsp:cNvPr id="0" name=""/>
        <dsp:cNvSpPr/>
      </dsp:nvSpPr>
      <dsp:spPr>
        <a:xfrm>
          <a:off x="3793949" y="268657"/>
          <a:ext cx="1653278" cy="165327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Comunidad</a:t>
          </a:r>
        </a:p>
      </dsp:txBody>
      <dsp:txXfrm>
        <a:off x="3874655" y="349363"/>
        <a:ext cx="1491866" cy="1491866"/>
      </dsp:txXfrm>
    </dsp:sp>
    <dsp:sp modelId="{D5AE6CBB-254A-4095-85D1-4FCCA22C8F07}">
      <dsp:nvSpPr>
        <dsp:cNvPr id="0" name=""/>
        <dsp:cNvSpPr/>
      </dsp:nvSpPr>
      <dsp:spPr>
        <a:xfrm>
          <a:off x="1851347" y="2211259"/>
          <a:ext cx="1653278" cy="165327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Barrio</a:t>
          </a:r>
        </a:p>
      </dsp:txBody>
      <dsp:txXfrm>
        <a:off x="1932053" y="2291965"/>
        <a:ext cx="1491866" cy="1491866"/>
      </dsp:txXfrm>
    </dsp:sp>
    <dsp:sp modelId="{8E466CDA-49C6-4D5A-BBFC-CFD140F9AB6A}">
      <dsp:nvSpPr>
        <dsp:cNvPr id="0" name=""/>
        <dsp:cNvSpPr/>
      </dsp:nvSpPr>
      <dsp:spPr>
        <a:xfrm>
          <a:off x="3793949" y="2211259"/>
          <a:ext cx="1653278" cy="165327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Familias</a:t>
          </a:r>
        </a:p>
      </dsp:txBody>
      <dsp:txXfrm>
        <a:off x="3874655" y="2291965"/>
        <a:ext cx="1491866" cy="14918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F588A-88A4-465B-B1B4-29090FC4FE96}">
      <dsp:nvSpPr>
        <dsp:cNvPr id="0" name=""/>
        <dsp:cNvSpPr/>
      </dsp:nvSpPr>
      <dsp:spPr>
        <a:xfrm>
          <a:off x="765226" y="359887"/>
          <a:ext cx="4650856" cy="4650856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Programa Acción Local</a:t>
          </a:r>
        </a:p>
      </dsp:txBody>
      <dsp:txXfrm>
        <a:off x="3216338" y="1345426"/>
        <a:ext cx="1661020" cy="1384183"/>
      </dsp:txXfrm>
    </dsp:sp>
    <dsp:sp modelId="{EAAA4B2C-C8E6-485D-8247-95AD20A63132}">
      <dsp:nvSpPr>
        <dsp:cNvPr id="0" name=""/>
        <dsp:cNvSpPr/>
      </dsp:nvSpPr>
      <dsp:spPr>
        <a:xfrm>
          <a:off x="669441" y="525989"/>
          <a:ext cx="4650856" cy="4650856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Estrategia de intervención Programa Barrios en Acción </a:t>
          </a:r>
        </a:p>
      </dsp:txBody>
      <dsp:txXfrm>
        <a:off x="1776788" y="3543509"/>
        <a:ext cx="2491530" cy="1218081"/>
      </dsp:txXfrm>
    </dsp:sp>
    <dsp:sp modelId="{3EB97E3B-32DE-4E92-A46F-6D64198C4567}">
      <dsp:nvSpPr>
        <dsp:cNvPr id="0" name=""/>
        <dsp:cNvSpPr/>
      </dsp:nvSpPr>
      <dsp:spPr>
        <a:xfrm>
          <a:off x="573655" y="359887"/>
          <a:ext cx="4650856" cy="4650856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Plan Nacional de Barrios Prioritarios </a:t>
          </a:r>
        </a:p>
      </dsp:txBody>
      <dsp:txXfrm>
        <a:off x="1112379" y="1345426"/>
        <a:ext cx="1661020" cy="1384183"/>
      </dsp:txXfrm>
    </dsp:sp>
    <dsp:sp modelId="{48DA86DC-B7FB-43A1-BDC7-9AABA1DB924B}">
      <dsp:nvSpPr>
        <dsp:cNvPr id="0" name=""/>
        <dsp:cNvSpPr/>
      </dsp:nvSpPr>
      <dsp:spPr>
        <a:xfrm>
          <a:off x="491655" y="110654"/>
          <a:ext cx="5226676" cy="52266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F55DC0-DB83-4B29-B797-651A43847EB7}">
      <dsp:nvSpPr>
        <dsp:cNvPr id="0" name=""/>
        <dsp:cNvSpPr/>
      </dsp:nvSpPr>
      <dsp:spPr>
        <a:xfrm>
          <a:off x="381531" y="237785"/>
          <a:ext cx="5226676" cy="52266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C8089-98C1-4CE9-822B-5BBA2BA476D9}">
      <dsp:nvSpPr>
        <dsp:cNvPr id="0" name=""/>
        <dsp:cNvSpPr/>
      </dsp:nvSpPr>
      <dsp:spPr>
        <a:xfrm>
          <a:off x="285361" y="71977"/>
          <a:ext cx="5226676" cy="52266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C167B-D058-48A9-9AB0-BB40F0817162}">
      <dsp:nvSpPr>
        <dsp:cNvPr id="0" name=""/>
        <dsp:cNvSpPr/>
      </dsp:nvSpPr>
      <dsp:spPr>
        <a:xfrm>
          <a:off x="4389156" y="579987"/>
          <a:ext cx="4546403" cy="4767855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0494A43-8BDD-49FE-BDB7-F886573ECDF2}">
      <dsp:nvSpPr>
        <dsp:cNvPr id="0" name=""/>
        <dsp:cNvSpPr/>
      </dsp:nvSpPr>
      <dsp:spPr>
        <a:xfrm>
          <a:off x="4372708" y="686134"/>
          <a:ext cx="4579236" cy="4579236"/>
        </a:xfrm>
        <a:prstGeom prst="blockArc">
          <a:avLst>
            <a:gd name="adj1" fmla="val 5046148"/>
            <a:gd name="adj2" fmla="val 10818195"/>
            <a:gd name="adj3" fmla="val 464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7E3B5FD-0AAC-498E-ABCA-DD92D994106D}">
      <dsp:nvSpPr>
        <dsp:cNvPr id="0" name=""/>
        <dsp:cNvSpPr/>
      </dsp:nvSpPr>
      <dsp:spPr>
        <a:xfrm>
          <a:off x="4107518" y="676580"/>
          <a:ext cx="5109741" cy="4598332"/>
        </a:xfrm>
        <a:prstGeom prst="blockArc">
          <a:avLst>
            <a:gd name="adj1" fmla="val 21581815"/>
            <a:gd name="adj2" fmla="val 5046245"/>
            <a:gd name="adj3" fmla="val 464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9665360-2C8B-468C-9D3E-971AF343F03A}">
      <dsp:nvSpPr>
        <dsp:cNvPr id="0" name=""/>
        <dsp:cNvSpPr/>
      </dsp:nvSpPr>
      <dsp:spPr>
        <a:xfrm>
          <a:off x="4355658" y="559862"/>
          <a:ext cx="4808381" cy="4808107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FBC397-6150-4B21-8FAB-15D71D194EA1}">
      <dsp:nvSpPr>
        <dsp:cNvPr id="0" name=""/>
        <dsp:cNvSpPr/>
      </dsp:nvSpPr>
      <dsp:spPr>
        <a:xfrm>
          <a:off x="5400091" y="1800816"/>
          <a:ext cx="2609070" cy="2269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500" b="1" kern="1200" dirty="0"/>
            <a:t>LA COMUNIDAD </a:t>
          </a:r>
        </a:p>
      </dsp:txBody>
      <dsp:txXfrm>
        <a:off x="5782180" y="2133226"/>
        <a:ext cx="1844892" cy="1605019"/>
      </dsp:txXfrm>
    </dsp:sp>
    <dsp:sp modelId="{E41FDA4F-C1AB-4A37-8C0D-9914BB992D1A}">
      <dsp:nvSpPr>
        <dsp:cNvPr id="0" name=""/>
        <dsp:cNvSpPr/>
      </dsp:nvSpPr>
      <dsp:spPr>
        <a:xfrm>
          <a:off x="5738444" y="-10618"/>
          <a:ext cx="1847827" cy="14761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Municipio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Instituciones público - privadas </a:t>
          </a:r>
        </a:p>
      </dsp:txBody>
      <dsp:txXfrm>
        <a:off x="6009052" y="205554"/>
        <a:ext cx="1306611" cy="1043768"/>
      </dsp:txXfrm>
    </dsp:sp>
    <dsp:sp modelId="{745CB04D-CCB6-427A-BB9B-944D2B815A84}">
      <dsp:nvSpPr>
        <dsp:cNvPr id="0" name=""/>
        <dsp:cNvSpPr/>
      </dsp:nvSpPr>
      <dsp:spPr>
        <a:xfrm>
          <a:off x="8090797" y="2225859"/>
          <a:ext cx="1616077" cy="14761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SPD NAC</a:t>
          </a:r>
        </a:p>
      </dsp:txBody>
      <dsp:txXfrm>
        <a:off x="8327466" y="2442031"/>
        <a:ext cx="1142739" cy="1043768"/>
      </dsp:txXfrm>
    </dsp:sp>
    <dsp:sp modelId="{C6222B2A-4725-4180-AA0A-2B798B9B9EA1}">
      <dsp:nvSpPr>
        <dsp:cNvPr id="0" name=""/>
        <dsp:cNvSpPr/>
      </dsp:nvSpPr>
      <dsp:spPr>
        <a:xfrm>
          <a:off x="6009623" y="4437406"/>
          <a:ext cx="1765002" cy="152597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FOSIS NAC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FOSIS REG</a:t>
          </a:r>
        </a:p>
      </dsp:txBody>
      <dsp:txXfrm>
        <a:off x="6268102" y="4660880"/>
        <a:ext cx="1248044" cy="1079027"/>
      </dsp:txXfrm>
    </dsp:sp>
    <dsp:sp modelId="{17744E30-BA50-4290-9FAD-D30DD489754B}">
      <dsp:nvSpPr>
        <dsp:cNvPr id="0" name=""/>
        <dsp:cNvSpPr/>
      </dsp:nvSpPr>
      <dsp:spPr>
        <a:xfrm>
          <a:off x="3581380" y="2225859"/>
          <a:ext cx="1688997" cy="14761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SPD REG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300" kern="1200" dirty="0"/>
            <a:t>Coordinador Regional  de seguridad Pública</a:t>
          </a:r>
        </a:p>
      </dsp:txBody>
      <dsp:txXfrm>
        <a:off x="3828728" y="2442031"/>
        <a:ext cx="1194301" cy="1043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92945-A003-4100-AD23-DCC62B2959EE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1EA99-7122-4992-9475-39F8E747192E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01771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4424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370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9BC675-CC9A-4D08-9085-4D9377BB0F61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9205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08189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37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708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37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294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163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389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58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80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977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8997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37204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26075" y="225178"/>
            <a:ext cx="8956327" cy="1470025"/>
          </a:xfrm>
        </p:spPr>
        <p:txBody>
          <a:bodyPr>
            <a:normAutofit/>
          </a:bodyPr>
          <a:lstStyle>
            <a:lvl1pPr>
              <a:defRPr sz="48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731560" y="1935679"/>
            <a:ext cx="8534401" cy="358436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606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41737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0712" y="4406903"/>
            <a:ext cx="8855573" cy="1362074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0712" y="2906714"/>
            <a:ext cx="8855573" cy="150018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475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950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442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5900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737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885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032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180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97517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5738" y="345891"/>
            <a:ext cx="9159204" cy="6516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5738" y="1600203"/>
            <a:ext cx="3428662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8811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23196" y="2174875"/>
            <a:ext cx="357332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11840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39704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8695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28170" y="273050"/>
            <a:ext cx="808920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86473" y="1435100"/>
            <a:ext cx="5495927" cy="4691065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89495" y="1435103"/>
            <a:ext cx="2031191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19140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20232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14751" indent="0">
              <a:buNone/>
              <a:defRPr sz="3800"/>
            </a:lvl2pPr>
            <a:lvl3pPr marL="1229502" indent="0">
              <a:buNone/>
              <a:defRPr sz="3200"/>
            </a:lvl3pPr>
            <a:lvl4pPr marL="1844253" indent="0">
              <a:buNone/>
              <a:defRPr sz="2700"/>
            </a:lvl4pPr>
            <a:lvl5pPr marL="2459004" indent="0">
              <a:buNone/>
              <a:defRPr sz="2700"/>
            </a:lvl5pPr>
            <a:lvl6pPr marL="3073756" indent="0">
              <a:buNone/>
              <a:defRPr sz="2700"/>
            </a:lvl6pPr>
            <a:lvl7pPr marL="3688507" indent="0">
              <a:buNone/>
              <a:defRPr sz="2700"/>
            </a:lvl7pPr>
            <a:lvl8pPr marL="4303258" indent="0">
              <a:buNone/>
              <a:defRPr sz="2700"/>
            </a:lvl8pPr>
            <a:lvl9pPr marL="4918009" indent="0">
              <a:buNone/>
              <a:defRPr sz="2700"/>
            </a:lvl9pPr>
          </a:lstStyle>
          <a:p>
            <a:r>
              <a:rPr lang="es-ES"/>
              <a:t>Haga clic en el icono para agregar una imagen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9" y="5367340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74485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06697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4883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7CAFAE-BBD2-439E-814F-EA4BFF499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67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9FB47A-AF82-4F39-9DEA-FEA21D3DD7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06678"/>
            <a:ext cx="9144000" cy="55112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CFF3BC1B-1E56-4001-B045-E13147831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F5E6910-6631-4FBB-9A40-A8C3ED66CA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07" y="-7358"/>
            <a:ext cx="1882331" cy="171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565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5219732-2D08-43C4-A604-E0F0F58E0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06" y="0"/>
            <a:ext cx="1882332" cy="170989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53BE2CC-4065-4B78-8813-8861D6608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717162"/>
            <a:ext cx="10515600" cy="262269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DD3820-DC1D-438A-8B3A-7FC7F679F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528930"/>
            <a:ext cx="10515600" cy="56072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7" name="Marcador de número de diapositiva 4">
            <a:extLst>
              <a:ext uri="{FF2B5EF4-FFF2-40B4-BE49-F238E27FC236}">
                <a16:creationId xmlns:a16="http://schemas.microsoft.com/office/drawing/2014/main" id="{DE15C76A-2E0F-41B2-91D2-4B55CA3E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C73DC02F-350E-4DAA-AE05-CBBDD0196E4D}"/>
              </a:ext>
            </a:extLst>
          </p:cNvPr>
          <p:cNvCxnSpPr>
            <a:cxnSpLocks/>
          </p:cNvCxnSpPr>
          <p:nvPr userDrawn="1"/>
        </p:nvCxnSpPr>
        <p:spPr>
          <a:xfrm>
            <a:off x="940340" y="5348966"/>
            <a:ext cx="894944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774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21C1474-14D8-4CAF-9135-4531DA7EECCE}"/>
              </a:ext>
            </a:extLst>
          </p:cNvPr>
          <p:cNvSpPr/>
          <p:nvPr userDrawn="1"/>
        </p:nvSpPr>
        <p:spPr>
          <a:xfrm>
            <a:off x="0" y="0"/>
            <a:ext cx="12192000" cy="836023"/>
          </a:xfrm>
          <a:prstGeom prst="rect">
            <a:avLst/>
          </a:prstGeom>
          <a:solidFill>
            <a:srgbClr val="176B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FCA4E9-52E8-4B73-827C-35C48C9B3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" y="896983"/>
            <a:ext cx="11964942" cy="553881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1025A8CF-C459-4C96-B117-612068D7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7D277F1-5EBE-49FB-9A89-49FCD3D5AA84}"/>
              </a:ext>
            </a:extLst>
          </p:cNvPr>
          <p:cNvSpPr txBox="1"/>
          <p:nvPr userDrawn="1"/>
        </p:nvSpPr>
        <p:spPr>
          <a:xfrm>
            <a:off x="94378" y="6435793"/>
            <a:ext cx="30054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8" name="Marcador de título 1">
            <a:extLst>
              <a:ext uri="{FF2B5EF4-FFF2-40B4-BE49-F238E27FC236}">
                <a16:creationId xmlns:a16="http://schemas.microsoft.com/office/drawing/2014/main" id="{F09039AF-3FC6-40D9-96A3-64905EFCBF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529" y="47897"/>
            <a:ext cx="11172647" cy="7402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br>
              <a:rPr lang="es-ES"/>
            </a:br>
            <a:r>
              <a:rPr lang="es-ES" err="1"/>
              <a:t>fdsdfsdfsdfsdfsdfsdf</a:t>
            </a:r>
            <a:endParaRPr lang="es-C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2B0E6E0-BAC9-4717-8492-D425EBD90A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705" y="62685"/>
            <a:ext cx="678766" cy="61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75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2DE5D868-ABC3-49FD-B75C-1091787ACCB9}"/>
              </a:ext>
            </a:extLst>
          </p:cNvPr>
          <p:cNvSpPr/>
          <p:nvPr userDrawn="1"/>
        </p:nvSpPr>
        <p:spPr>
          <a:xfrm>
            <a:off x="0" y="0"/>
            <a:ext cx="5701086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FCA4E9-52E8-4B73-827C-35C48C9B3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7677" y="1089824"/>
            <a:ext cx="5563261" cy="4678350"/>
          </a:xfrm>
        </p:spPr>
        <p:txBody>
          <a:bodyPr anchor="ctr"/>
          <a:lstStyle>
            <a:lvl1pPr marL="342900" indent="-342900" algn="l">
              <a:buFont typeface="Arial" panose="020B0604020202020204" pitchFamily="34" charset="0"/>
              <a:buChar char="•"/>
              <a:defRPr sz="22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1025A8CF-C459-4C96-B117-612068D7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6" name="Marcador de título 1">
            <a:extLst>
              <a:ext uri="{FF2B5EF4-FFF2-40B4-BE49-F238E27FC236}">
                <a16:creationId xmlns:a16="http://schemas.microsoft.com/office/drawing/2014/main" id="{18DD07F4-28F0-4119-B2E2-3985B1702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2585272"/>
            <a:ext cx="4933876" cy="16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ED9AD05-AC2D-45E1-ADF1-889DF4A76E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62" y="173510"/>
            <a:ext cx="1473020" cy="134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69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6D7F9C56-3F69-4405-8CB6-534962AF9C02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4127816-FC05-4FED-9EAC-20B7CF236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615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7B006382-E84C-43B2-9DF6-0A4E1EB59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F3F4911-7E22-41C7-B959-71B687778237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D924E472-29DE-4E1C-AC68-F6FE725494C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44614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4" name="Marcador de título 1">
            <a:extLst>
              <a:ext uri="{FF2B5EF4-FFF2-40B4-BE49-F238E27FC236}">
                <a16:creationId xmlns:a16="http://schemas.microsoft.com/office/drawing/2014/main" id="{D47B7BCC-E4A8-4627-A5F9-066CCAD38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BCA1984-3F4D-41B0-94FD-3263C5D35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264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9DC4CF9C-A1E5-4D7B-B95C-E0B54C6F0D62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3200">
              <a:solidFill>
                <a:schemeClr val="bg1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2AE31F-6BC7-4FA6-87CA-C1E19D2D1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616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E755983-DE55-46CE-9849-EACC5A3D9F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9993" y="2200509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2" name="Marcador de número de diapositiva 4">
            <a:extLst>
              <a:ext uri="{FF2B5EF4-FFF2-40B4-BE49-F238E27FC236}">
                <a16:creationId xmlns:a16="http://schemas.microsoft.com/office/drawing/2014/main" id="{7B5CBC6D-B8F5-4CA1-8864-D0E707CAD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0F91F76-4055-48EA-BA19-BF5839D2C5B3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id="{A015745B-7812-4494-BC3D-684B49D4C8C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29495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16" name="Marcador de contenido 3">
            <a:extLst>
              <a:ext uri="{FF2B5EF4-FFF2-40B4-BE49-F238E27FC236}">
                <a16:creationId xmlns:a16="http://schemas.microsoft.com/office/drawing/2014/main" id="{D0DFF040-E512-42E9-B28F-CC9FD07CAF8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29495" y="2202281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6" name="Marcador de título 1">
            <a:extLst>
              <a:ext uri="{FF2B5EF4-FFF2-40B4-BE49-F238E27FC236}">
                <a16:creationId xmlns:a16="http://schemas.microsoft.com/office/drawing/2014/main" id="{337D804F-2A9B-4FAE-8A02-16647438C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1C1B014E-0E68-4130-B3C6-4892109457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1964560F-7DE3-4176-8889-7C7B8B716C27}"/>
              </a:ext>
            </a:extLst>
          </p:cNvPr>
          <p:cNvCxnSpPr/>
          <p:nvPr userDrawn="1"/>
        </p:nvCxnSpPr>
        <p:spPr>
          <a:xfrm>
            <a:off x="6235024" y="2105278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F78D58A-529D-4549-8E53-34ECE7CCC050}"/>
              </a:ext>
            </a:extLst>
          </p:cNvPr>
          <p:cNvCxnSpPr/>
          <p:nvPr userDrawn="1"/>
        </p:nvCxnSpPr>
        <p:spPr>
          <a:xfrm>
            <a:off x="425303" y="2098159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3163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D6E8187B-13CE-472D-8547-4FFCFC088D86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DA51DCE-4D39-4C26-BDA2-E88540440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9" name="Marcador de número de diapositiva 4">
            <a:extLst>
              <a:ext uri="{FF2B5EF4-FFF2-40B4-BE49-F238E27FC236}">
                <a16:creationId xmlns:a16="http://schemas.microsoft.com/office/drawing/2014/main" id="{DF566ED4-43C4-4E2D-AB7E-175E06CCF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B9DF18D-50A0-42FD-9D2F-F509A8644C32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6" name="Marcador de título 1">
            <a:extLst>
              <a:ext uri="{FF2B5EF4-FFF2-40B4-BE49-F238E27FC236}">
                <a16:creationId xmlns:a16="http://schemas.microsoft.com/office/drawing/2014/main" id="{F251EEEC-9360-41A7-8B9E-9D82B43C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34072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405760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EEED23F4-3B74-44AE-B35D-D5EACE18ED1A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962272-26BC-46AC-A76A-E36B93E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3B989C3-E32D-4D23-B77D-95158E764720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4E9CD9A0-3BD2-4C0A-A191-717F2BC3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46160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EEED23F4-3B74-44AE-B35D-D5EACE18ED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962272-26BC-46AC-A76A-E36B93E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3B989C3-E32D-4D23-B77D-95158E764720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/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4E9CD9A0-3BD2-4C0A-A191-717F2BC3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89383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1780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71632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48392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08473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1407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5770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emf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6573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23198" y="1224665"/>
            <a:ext cx="9159204" cy="2061181"/>
          </a:xfrm>
          <a:prstGeom prst="rect">
            <a:avLst/>
          </a:prstGeom>
        </p:spPr>
        <p:txBody>
          <a:bodyPr vert="horz" lIns="122950" tIns="61475" rIns="122950" bIns="61475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613251" y="3645726"/>
            <a:ext cx="8969150" cy="1827297"/>
          </a:xfrm>
          <a:prstGeom prst="rect">
            <a:avLst/>
          </a:prstGeom>
        </p:spPr>
        <p:txBody>
          <a:bodyPr vert="horz" lIns="122950" tIns="61475" rIns="122950" bIns="61475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454400" y="6356352"/>
            <a:ext cx="5169332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2" y="6356352"/>
            <a:ext cx="2844800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40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14751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614751" rtl="0" eaLnBrk="1" latinLnBrk="0" hangingPunct="1">
        <a:spcBef>
          <a:spcPct val="20000"/>
        </a:spcBef>
        <a:buFont typeface="Arial"/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998971" indent="-384219" algn="l" defTabSz="614751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61475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614751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614751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id="{88BD8316-3051-4C7C-B7FA-884E06BC7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150652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iapositiva de think-cell" r:id="rId14" imgW="415" imgH="416" progId="TCLayout.ActiveDocument.1">
                  <p:embed/>
                </p:oleObj>
              </mc:Choice>
              <mc:Fallback>
                <p:oleObj name="Diapositiva de think-cell" r:id="rId14" imgW="415" imgH="416" progId="TCLayout.ActiveDocument.1">
                  <p:embed/>
                  <p:pic>
                    <p:nvPicPr>
                      <p:cNvPr id="5" name="Objeto 4" hidden="1">
                        <a:extLst>
                          <a:ext uri="{FF2B5EF4-FFF2-40B4-BE49-F238E27FC236}">
                            <a16:creationId xmlns:a16="http://schemas.microsoft.com/office/drawing/2014/main" id="{88BD8316-3051-4C7C-B7FA-884E06BC7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ángulo 3" hidden="1">
            <a:extLst>
              <a:ext uri="{FF2B5EF4-FFF2-40B4-BE49-F238E27FC236}">
                <a16:creationId xmlns:a16="http://schemas.microsoft.com/office/drawing/2014/main" id="{659FA4ED-0D64-47A7-8DEA-E73F9E450727}"/>
              </a:ext>
            </a:extLst>
          </p:cNvPr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s-ES" sz="3600" b="1" i="0" baseline="0">
              <a:latin typeface="Gobcl"/>
              <a:ea typeface="+mj-ea"/>
              <a:cs typeface="+mj-cs"/>
              <a:sym typeface="Gobcl"/>
            </a:endParaRPr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3A49857-8101-4D7E-A74D-966FD1BCE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1486323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375885F-B4BB-4B77-A880-06E68045D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838" y="1516903"/>
            <a:ext cx="11486323" cy="4698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C657DE4-77FE-4434-946D-14A898D88442}"/>
              </a:ext>
            </a:extLst>
          </p:cNvPr>
          <p:cNvSpPr/>
          <p:nvPr userDrawn="1"/>
        </p:nvSpPr>
        <p:spPr>
          <a:xfrm>
            <a:off x="10164237" y="6721475"/>
            <a:ext cx="760938" cy="134248"/>
          </a:xfrm>
          <a:prstGeom prst="rect">
            <a:avLst/>
          </a:prstGeom>
          <a:solidFill>
            <a:srgbClr val="006CB7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290505B-A811-4B27-99C6-66938EA2DF79}"/>
              </a:ext>
            </a:extLst>
          </p:cNvPr>
          <p:cNvSpPr/>
          <p:nvPr userDrawn="1"/>
        </p:nvSpPr>
        <p:spPr>
          <a:xfrm>
            <a:off x="10936288" y="6721475"/>
            <a:ext cx="1106486" cy="134248"/>
          </a:xfrm>
          <a:prstGeom prst="rect">
            <a:avLst/>
          </a:prstGeom>
          <a:solidFill>
            <a:srgbClr val="F03D4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4BC74908-36F7-4296-ACE0-7CE81C8C7E5F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339078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0666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>
              <a:lumMod val="50000"/>
            </a:schemeClr>
          </a:solidFill>
          <a:latin typeface="Gobcl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.emf"/><Relationship Id="rId2" Type="http://schemas.openxmlformats.org/officeDocument/2006/relationships/tags" Target="../tags/tag1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2.emf"/><Relationship Id="rId2" Type="http://schemas.openxmlformats.org/officeDocument/2006/relationships/tags" Target="../tags/tag1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image" Target="../media/image2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1.xml"/><Relationship Id="rId3" Type="http://schemas.openxmlformats.org/officeDocument/2006/relationships/tags" Target="../tags/tag6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.bin"/><Relationship Id="rId11" Type="http://schemas.openxmlformats.org/officeDocument/2006/relationships/diagramLayout" Target="../diagrams/layout1.xml"/><Relationship Id="rId5" Type="http://schemas.openxmlformats.org/officeDocument/2006/relationships/notesSlide" Target="../notesSlides/notesSlide3.xml"/><Relationship Id="rId10" Type="http://schemas.openxmlformats.org/officeDocument/2006/relationships/diagramData" Target="../diagrams/data1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2.xml"/><Relationship Id="rId3" Type="http://schemas.openxmlformats.org/officeDocument/2006/relationships/tags" Target="../tags/tag8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2.xml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.bin"/><Relationship Id="rId11" Type="http://schemas.openxmlformats.org/officeDocument/2006/relationships/diagramLayout" Target="../diagrams/layout2.xml"/><Relationship Id="rId5" Type="http://schemas.openxmlformats.org/officeDocument/2006/relationships/notesSlide" Target="../notesSlides/notesSlide4.xml"/><Relationship Id="rId10" Type="http://schemas.openxmlformats.org/officeDocument/2006/relationships/diagramData" Target="../diagrams/data2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tags" Target="../tags/tag10.xml"/><Relationship Id="rId7" Type="http://schemas.openxmlformats.org/officeDocument/2006/relationships/image" Target="../media/image2.emf"/><Relationship Id="rId12" Type="http://schemas.microsoft.com/office/2007/relationships/diagramDrawing" Target="../diagrams/drawing3.xml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.bin"/><Relationship Id="rId11" Type="http://schemas.openxmlformats.org/officeDocument/2006/relationships/diagramColors" Target="../diagrams/colors3.xml"/><Relationship Id="rId5" Type="http://schemas.openxmlformats.org/officeDocument/2006/relationships/notesSlide" Target="../notesSlides/notesSlide5.xml"/><Relationship Id="rId10" Type="http://schemas.openxmlformats.org/officeDocument/2006/relationships/diagramQuickStyle" Target="../diagrams/quickStyle3.xml"/><Relationship Id="rId4" Type="http://schemas.openxmlformats.org/officeDocument/2006/relationships/slideLayout" Target="../slideLayouts/slideLayout25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4.xml"/><Relationship Id="rId3" Type="http://schemas.openxmlformats.org/officeDocument/2006/relationships/tags" Target="../tags/tag12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4.xml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.bin"/><Relationship Id="rId11" Type="http://schemas.openxmlformats.org/officeDocument/2006/relationships/diagramLayout" Target="../diagrams/layout4.xml"/><Relationship Id="rId5" Type="http://schemas.openxmlformats.org/officeDocument/2006/relationships/notesSlide" Target="../notesSlides/notesSlide6.xml"/><Relationship Id="rId10" Type="http://schemas.openxmlformats.org/officeDocument/2006/relationships/diagramData" Target="../diagrams/data4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4.xml"/><Relationship Id="rId7" Type="http://schemas.openxmlformats.org/officeDocument/2006/relationships/image" Target="../media/image2.emf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6.xml"/><Relationship Id="rId7" Type="http://schemas.openxmlformats.org/officeDocument/2006/relationships/image" Target="../media/image2.emf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C0649EE7-9546-42AA-A2D8-3ECC52A45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759"/>
            <a:ext cx="10474843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1360775" y="1559757"/>
            <a:ext cx="8074723" cy="14788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endParaRPr lang="es-CL" sz="3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 BARRIOS EN ACCIÓN</a:t>
            </a:r>
          </a:p>
        </p:txBody>
      </p:sp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1125B4A-E6A7-4914-A245-38D77428E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4842" y="6868"/>
            <a:ext cx="1717157" cy="607960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211B7D1-158F-4BA2-B836-66E5889620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42" b="26968"/>
          <a:stretch/>
        </p:blipFill>
        <p:spPr>
          <a:xfrm>
            <a:off x="8338218" y="460339"/>
            <a:ext cx="1908970" cy="86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8F2D97BF-0F30-46B1-8BF0-AEAB5765A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29" y="160441"/>
            <a:ext cx="11172647" cy="443881"/>
          </a:xfrm>
        </p:spPr>
        <p:txBody>
          <a:bodyPr/>
          <a:lstStyle/>
          <a:p>
            <a:r>
              <a:rPr lang="es-CL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Cronograma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D966B2D-124F-4BFE-8A1D-4F2CFB9AA8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089301"/>
              </p:ext>
            </p:extLst>
          </p:nvPr>
        </p:nvGraphicFramePr>
        <p:xfrm>
          <a:off x="604911" y="970671"/>
          <a:ext cx="10958733" cy="5518006"/>
        </p:xfrm>
        <a:graphic>
          <a:graphicData uri="http://schemas.openxmlformats.org/drawingml/2006/table">
            <a:tbl>
              <a:tblPr firstRow="1" firstCol="1" bandRow="1"/>
              <a:tblGrid>
                <a:gridCol w="3130522">
                  <a:extLst>
                    <a:ext uri="{9D8B030D-6E8A-4147-A177-3AD203B41FA5}">
                      <a16:colId xmlns:a16="http://schemas.microsoft.com/office/drawing/2014/main" val="3253366735"/>
                    </a:ext>
                  </a:extLst>
                </a:gridCol>
                <a:gridCol w="604577">
                  <a:extLst>
                    <a:ext uri="{9D8B030D-6E8A-4147-A177-3AD203B41FA5}">
                      <a16:colId xmlns:a16="http://schemas.microsoft.com/office/drawing/2014/main" val="558364144"/>
                    </a:ext>
                  </a:extLst>
                </a:gridCol>
                <a:gridCol w="589310">
                  <a:extLst>
                    <a:ext uri="{9D8B030D-6E8A-4147-A177-3AD203B41FA5}">
                      <a16:colId xmlns:a16="http://schemas.microsoft.com/office/drawing/2014/main" val="1781042068"/>
                    </a:ext>
                  </a:extLst>
                </a:gridCol>
                <a:gridCol w="590837">
                  <a:extLst>
                    <a:ext uri="{9D8B030D-6E8A-4147-A177-3AD203B41FA5}">
                      <a16:colId xmlns:a16="http://schemas.microsoft.com/office/drawing/2014/main" val="2570276914"/>
                    </a:ext>
                  </a:extLst>
                </a:gridCol>
                <a:gridCol w="590074">
                  <a:extLst>
                    <a:ext uri="{9D8B030D-6E8A-4147-A177-3AD203B41FA5}">
                      <a16:colId xmlns:a16="http://schemas.microsoft.com/office/drawing/2014/main" val="4119868418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319967572"/>
                    </a:ext>
                  </a:extLst>
                </a:gridCol>
                <a:gridCol w="645800">
                  <a:extLst>
                    <a:ext uri="{9D8B030D-6E8A-4147-A177-3AD203B41FA5}">
                      <a16:colId xmlns:a16="http://schemas.microsoft.com/office/drawing/2014/main" val="3921014177"/>
                    </a:ext>
                  </a:extLst>
                </a:gridCol>
                <a:gridCol w="589310">
                  <a:extLst>
                    <a:ext uri="{9D8B030D-6E8A-4147-A177-3AD203B41FA5}">
                      <a16:colId xmlns:a16="http://schemas.microsoft.com/office/drawing/2014/main" val="3924907445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188976222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197701695"/>
                    </a:ext>
                  </a:extLst>
                </a:gridCol>
                <a:gridCol w="611448">
                  <a:extLst>
                    <a:ext uri="{9D8B030D-6E8A-4147-A177-3AD203B41FA5}">
                      <a16:colId xmlns:a16="http://schemas.microsoft.com/office/drawing/2014/main" val="1617958753"/>
                    </a:ext>
                  </a:extLst>
                </a:gridCol>
                <a:gridCol w="613738">
                  <a:extLst>
                    <a:ext uri="{9D8B030D-6E8A-4147-A177-3AD203B41FA5}">
                      <a16:colId xmlns:a16="http://schemas.microsoft.com/office/drawing/2014/main" val="587267863"/>
                    </a:ext>
                  </a:extLst>
                </a:gridCol>
                <a:gridCol w="611448">
                  <a:extLst>
                    <a:ext uri="{9D8B030D-6E8A-4147-A177-3AD203B41FA5}">
                      <a16:colId xmlns:a16="http://schemas.microsoft.com/office/drawing/2014/main" val="3324108166"/>
                    </a:ext>
                  </a:extLst>
                </a:gridCol>
                <a:gridCol w="616028">
                  <a:extLst>
                    <a:ext uri="{9D8B030D-6E8A-4147-A177-3AD203B41FA5}">
                      <a16:colId xmlns:a16="http://schemas.microsoft.com/office/drawing/2014/main" val="2335278016"/>
                    </a:ext>
                  </a:extLst>
                </a:gridCol>
              </a:tblGrid>
              <a:tr h="346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ESTRATEGIAS Y ETAPAS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 Marzo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2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Abril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3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4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Junio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5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6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Agosto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7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8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9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Nov.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10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Dic.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11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12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Feb.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13 Marzo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000836"/>
                  </a:ext>
                </a:extLst>
              </a:tr>
              <a:tr h="192983">
                <a:tc gridSpan="1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 PROMOCIÓN SOCIOCOMUNITARIA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0617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0:  Sentar las bases del proceso de intervención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42984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1: Inserción en el barrio y coordinación intersectorial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036937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2: Diagnostico y acuerdos de áreas prioritarias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42596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3: Diseño del plan de trabajo comunitario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598901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4: Implementación del plan comunitario y de prevención local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27586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5: Evaluación y cierre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2317"/>
                  </a:ext>
                </a:extLst>
              </a:tr>
              <a:tr h="192983">
                <a:tc gridSpan="1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 ACTIVACION BARRIAL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982454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0:  De preparación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888125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1. Diagnóstico Comunitario Participativo y Conformación del Grupo Motor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933198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2. Diseño del Plan de Desarrollo Local y definición de iniciativas comunitarias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383762"/>
                  </a:ext>
                </a:extLst>
              </a:tr>
              <a:tr h="5736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3. Implementación de las Iniciativas comunitarias, acompañamiento al PDL e implementación plan del ejecutor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431525"/>
                  </a:ext>
                </a:extLst>
              </a:tr>
              <a:tr h="379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4. Cierre de la intervención en terreno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393283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5. Cierre administrativo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257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446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8CE8F59F-372B-4AAF-A7AB-3796B4443D2C}"/>
              </a:ext>
            </a:extLst>
          </p:cNvPr>
          <p:cNvGrpSpPr/>
          <p:nvPr/>
        </p:nvGrpSpPr>
        <p:grpSpPr>
          <a:xfrm>
            <a:off x="314218" y="898660"/>
            <a:ext cx="11172646" cy="637351"/>
            <a:chOff x="-3795" y="3371692"/>
            <a:chExt cx="8225503" cy="1113234"/>
          </a:xfrm>
          <a:solidFill>
            <a:schemeClr val="accent1">
              <a:lumMod val="75000"/>
            </a:schemeClr>
          </a:solidFill>
        </p:grpSpPr>
        <p:sp>
          <p:nvSpPr>
            <p:cNvPr id="22" name="Pentagon 7">
              <a:extLst>
                <a:ext uri="{FF2B5EF4-FFF2-40B4-BE49-F238E27FC236}">
                  <a16:creationId xmlns:a16="http://schemas.microsoft.com/office/drawing/2014/main" id="{091232A9-D9F3-4055-8B77-BC52904E5BAA}"/>
                </a:ext>
              </a:extLst>
            </p:cNvPr>
            <p:cNvSpPr/>
            <p:nvPr/>
          </p:nvSpPr>
          <p:spPr>
            <a:xfrm>
              <a:off x="-3795" y="3371692"/>
              <a:ext cx="8225503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:a16="http://schemas.microsoft.com/office/drawing/2014/main" id="{A46EB4B6-64FC-4FA0-803C-28A0BAB0775D}"/>
                </a:ext>
              </a:extLst>
            </p:cNvPr>
            <p:cNvSpPr/>
            <p:nvPr/>
          </p:nvSpPr>
          <p:spPr>
            <a:xfrm>
              <a:off x="271158" y="3561410"/>
              <a:ext cx="6935518" cy="733797"/>
            </a:xfrm>
            <a:prstGeom prst="rect">
              <a:avLst/>
            </a:prstGeom>
            <a:grpFill/>
          </p:spPr>
          <p:txBody>
            <a:bodyPr wrap="square" lIns="0" r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L" sz="2400" dirty="0">
                  <a:solidFill>
                    <a:srgbClr val="FFFFFF"/>
                  </a:solidFill>
                  <a:latin typeface="Gobcl"/>
                </a:rPr>
                <a:t>Barrios Prioritarios con promoción sociocomunitaria</a:t>
              </a:r>
              <a:endParaRPr kumimoji="0" lang="es-CL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</p:grp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3FA01C4A-4C55-4B73-9820-97422FC922D6}"/>
              </a:ext>
            </a:extLst>
          </p:cNvPr>
          <p:cNvCxnSpPr>
            <a:cxnSpLocks/>
          </p:cNvCxnSpPr>
          <p:nvPr/>
        </p:nvCxnSpPr>
        <p:spPr>
          <a:xfrm>
            <a:off x="3720813" y="1982161"/>
            <a:ext cx="8969" cy="1758772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DD8F867-C045-4D72-83CF-694A2A16E73D}"/>
              </a:ext>
            </a:extLst>
          </p:cNvPr>
          <p:cNvCxnSpPr>
            <a:cxnSpLocks/>
          </p:cNvCxnSpPr>
          <p:nvPr/>
        </p:nvCxnSpPr>
        <p:spPr>
          <a:xfrm>
            <a:off x="8427408" y="1997221"/>
            <a:ext cx="0" cy="1751869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ítulo 5">
            <a:extLst>
              <a:ext uri="{FF2B5EF4-FFF2-40B4-BE49-F238E27FC236}">
                <a16:creationId xmlns:a16="http://schemas.microsoft.com/office/drawing/2014/main" id="{E674915F-2143-4F18-A564-AA0592460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94" y="188536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Ejecución del Programa</a:t>
            </a:r>
          </a:p>
        </p:txBody>
      </p:sp>
      <p:graphicFrame>
        <p:nvGraphicFramePr>
          <p:cNvPr id="8" name="Tabla 8">
            <a:extLst>
              <a:ext uri="{FF2B5EF4-FFF2-40B4-BE49-F238E27FC236}">
                <a16:creationId xmlns:a16="http://schemas.microsoft.com/office/drawing/2014/main" id="{2100837A-F944-43CD-8A88-08C148CB7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869777"/>
              </p:ext>
            </p:extLst>
          </p:nvPr>
        </p:nvGraphicFramePr>
        <p:xfrm>
          <a:off x="6513816" y="1839475"/>
          <a:ext cx="5096674" cy="27965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2078687161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423491722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3481038055"/>
                    </a:ext>
                  </a:extLst>
                </a:gridCol>
                <a:gridCol w="2044894">
                  <a:extLst>
                    <a:ext uri="{9D8B030D-6E8A-4147-A177-3AD203B41FA5}">
                      <a16:colId xmlns:a16="http://schemas.microsoft.com/office/drawing/2014/main" val="2826048510"/>
                    </a:ext>
                  </a:extLst>
                </a:gridCol>
              </a:tblGrid>
              <a:tr h="29035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N°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Región</a:t>
                      </a: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Comuna</a:t>
                      </a: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Barrio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89406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/>
                </a:tc>
                <a:tc rowSpan="1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Metropolitana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Huechuraba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 Pincoya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9499067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Quilicura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Parinacota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8256425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Cerro Navia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Sara Gajardo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73372700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Joaquín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 Legua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20763473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Maipú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 Luis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3595870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 Espejo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José María Caro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04352124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Bosque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4 de Septiembre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2366926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Pintana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El Castillo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1008196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Santo Tomás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1269180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Puente Alto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Carol Urzúa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2957803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Bajos de Mena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4051046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Bernardo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Andes Cordillera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51452073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F0A3054-421F-4BFE-8E96-ACD29DD8A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527812"/>
              </p:ext>
            </p:extLst>
          </p:nvPr>
        </p:nvGraphicFramePr>
        <p:xfrm>
          <a:off x="1172476" y="1578083"/>
          <a:ext cx="5096674" cy="50711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981332772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3942162743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1970783911"/>
                    </a:ext>
                  </a:extLst>
                </a:gridCol>
                <a:gridCol w="2044894">
                  <a:extLst>
                    <a:ext uri="{9D8B030D-6E8A-4147-A177-3AD203B41FA5}">
                      <a16:colId xmlns:a16="http://schemas.microsoft.com/office/drawing/2014/main" val="2959631166"/>
                    </a:ext>
                  </a:extLst>
                </a:gridCol>
              </a:tblGrid>
              <a:tr h="302930">
                <a:tc>
                  <a:txBody>
                    <a:bodyPr/>
                    <a:lstStyle/>
                    <a:p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N°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Región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Comuna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Barrio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352410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Arica y Parinacota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Centro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935625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Tarapacá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Iquique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Centro Norte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48535488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Alto Hospicio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Raúl Rettig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22252445"/>
                  </a:ext>
                </a:extLst>
              </a:tr>
              <a:tr h="403276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Antofagasta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Antofagasta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Juan Pablo II (Antofagasta)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54009492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Atacama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Copiapó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Juan Pablo II (Copiapó)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9252338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Coquimbo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Serena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Romeral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45365219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Coquimbo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Guayacán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6707473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Valparaíso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Viña del Mar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Miraflores Alto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50245912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Valparaíso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El Almendral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62702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Edwards Bello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5618965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O'Higgins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Rancagua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Costa del Sol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1532778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Baltazar Castro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92558983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Manuel Rodriguez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63351546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Maule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Talca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Barrios Las Américas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3085635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José Miguel Carrera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50368656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Biobío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Pedro La Paz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Boca Sur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9447535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Araucanía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Temuco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Las Apachetas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15460682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 Antonio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2684598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Ríos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Valdivia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CORVI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6349005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Lagos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Puerto Montt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Antonio Varas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14884353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Aysén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Coyhaique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Pablo Neruda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7983458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Magallanes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Punta Arenas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Archipiélago de Chiloé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15052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86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D99A62F-46D1-4FF8-B7DB-244481A93B0E}"/>
              </a:ext>
            </a:extLst>
          </p:cNvPr>
          <p:cNvSpPr txBox="1"/>
          <p:nvPr/>
        </p:nvSpPr>
        <p:spPr>
          <a:xfrm>
            <a:off x="7579514" y="1897402"/>
            <a:ext cx="3325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b="1" dirty="0">
                <a:solidFill>
                  <a:schemeClr val="bg1"/>
                </a:solidFill>
              </a:rPr>
              <a:t>Orientaciones Programáticas desde la Subdirección de Gestión de Programas FOSIS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8CE8F59F-372B-4AAF-A7AB-3796B4443D2C}"/>
              </a:ext>
            </a:extLst>
          </p:cNvPr>
          <p:cNvGrpSpPr/>
          <p:nvPr/>
        </p:nvGrpSpPr>
        <p:grpSpPr>
          <a:xfrm>
            <a:off x="415052" y="1181642"/>
            <a:ext cx="11172646" cy="637351"/>
            <a:chOff x="-3795" y="3371692"/>
            <a:chExt cx="8225503" cy="1113234"/>
          </a:xfrm>
          <a:solidFill>
            <a:schemeClr val="accent1">
              <a:lumMod val="75000"/>
            </a:schemeClr>
          </a:solidFill>
        </p:grpSpPr>
        <p:sp>
          <p:nvSpPr>
            <p:cNvPr id="22" name="Pentagon 7">
              <a:extLst>
                <a:ext uri="{FF2B5EF4-FFF2-40B4-BE49-F238E27FC236}">
                  <a16:creationId xmlns:a16="http://schemas.microsoft.com/office/drawing/2014/main" id="{091232A9-D9F3-4055-8B77-BC52904E5BAA}"/>
                </a:ext>
              </a:extLst>
            </p:cNvPr>
            <p:cNvSpPr/>
            <p:nvPr/>
          </p:nvSpPr>
          <p:spPr>
            <a:xfrm>
              <a:off x="-3795" y="3371692"/>
              <a:ext cx="8225503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:a16="http://schemas.microsoft.com/office/drawing/2014/main" id="{A46EB4B6-64FC-4FA0-803C-28A0BAB0775D}"/>
                </a:ext>
              </a:extLst>
            </p:cNvPr>
            <p:cNvSpPr/>
            <p:nvPr/>
          </p:nvSpPr>
          <p:spPr>
            <a:xfrm>
              <a:off x="271158" y="3561410"/>
              <a:ext cx="6935518" cy="733797"/>
            </a:xfrm>
            <a:prstGeom prst="rect">
              <a:avLst/>
            </a:prstGeom>
            <a:grpFill/>
          </p:spPr>
          <p:txBody>
            <a:bodyPr wrap="square" lIns="0" r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L" sz="2400" dirty="0">
                  <a:solidFill>
                    <a:srgbClr val="FFFFFF"/>
                  </a:solidFill>
                  <a:latin typeface="Gobcl"/>
                </a:rPr>
                <a:t>Barrios Prioritarios con </a:t>
              </a: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Activación barrial </a:t>
              </a:r>
            </a:p>
          </p:txBody>
        </p:sp>
      </p:grp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3FA01C4A-4C55-4B73-9820-97422FC922D6}"/>
              </a:ext>
            </a:extLst>
          </p:cNvPr>
          <p:cNvCxnSpPr>
            <a:cxnSpLocks/>
          </p:cNvCxnSpPr>
          <p:nvPr/>
        </p:nvCxnSpPr>
        <p:spPr>
          <a:xfrm>
            <a:off x="3720813" y="1982161"/>
            <a:ext cx="8969" cy="1758772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DD8F867-C045-4D72-83CF-694A2A16E73D}"/>
              </a:ext>
            </a:extLst>
          </p:cNvPr>
          <p:cNvCxnSpPr>
            <a:cxnSpLocks/>
          </p:cNvCxnSpPr>
          <p:nvPr/>
        </p:nvCxnSpPr>
        <p:spPr>
          <a:xfrm>
            <a:off x="8427408" y="1997221"/>
            <a:ext cx="0" cy="1751869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ítulo 5">
            <a:extLst>
              <a:ext uri="{FF2B5EF4-FFF2-40B4-BE49-F238E27FC236}">
                <a16:creationId xmlns:a16="http://schemas.microsoft.com/office/drawing/2014/main" id="{E674915F-2143-4F18-A564-AA0592460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94" y="188536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Ejecución del Programa</a:t>
            </a:r>
          </a:p>
        </p:txBody>
      </p:sp>
      <p:graphicFrame>
        <p:nvGraphicFramePr>
          <p:cNvPr id="8" name="Tabla 8">
            <a:extLst>
              <a:ext uri="{FF2B5EF4-FFF2-40B4-BE49-F238E27FC236}">
                <a16:creationId xmlns:a16="http://schemas.microsoft.com/office/drawing/2014/main" id="{2100837A-F944-43CD-8A88-08C148CB7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973591"/>
              </p:ext>
            </p:extLst>
          </p:nvPr>
        </p:nvGraphicFramePr>
        <p:xfrm>
          <a:off x="2564390" y="2160209"/>
          <a:ext cx="6734355" cy="3144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3621082450"/>
                    </a:ext>
                  </a:extLst>
                </a:gridCol>
                <a:gridCol w="1769428">
                  <a:extLst>
                    <a:ext uri="{9D8B030D-6E8A-4147-A177-3AD203B41FA5}">
                      <a16:colId xmlns:a16="http://schemas.microsoft.com/office/drawing/2014/main" val="2078687161"/>
                    </a:ext>
                  </a:extLst>
                </a:gridCol>
                <a:gridCol w="4501059">
                  <a:extLst>
                    <a:ext uri="{9D8B030D-6E8A-4147-A177-3AD203B41FA5}">
                      <a16:colId xmlns:a16="http://schemas.microsoft.com/office/drawing/2014/main" val="2826048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N°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REGIÓN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Barrios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894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s-CL" sz="2000" b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Metropolitana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Sara Gajardo, en Cerro Navia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81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José María Caro, en Lo Espejo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1768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3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4 de septiembre, en El Bosque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506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Carol Urzúa, en Puente Alto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962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5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Antofagasta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Juan Pablo II, en Antofagasta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87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6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Araucanía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San Antonio, en Temuco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571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7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Aysén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Pablo Neruda, en Coyhaique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48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23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flexible">
            <a:extLst>
              <a:ext uri="{FF2B5EF4-FFF2-40B4-BE49-F238E27FC236}">
                <a16:creationId xmlns:a16="http://schemas.microsoft.com/office/drawing/2014/main" id="{5E78EDB1-FFF9-41A5-897C-98607B375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3" y="974639"/>
            <a:ext cx="6898883" cy="43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C1EC02D-F917-416B-AA0E-3512F6D779D3}"/>
              </a:ext>
            </a:extLst>
          </p:cNvPr>
          <p:cNvSpPr/>
          <p:nvPr/>
        </p:nvSpPr>
        <p:spPr>
          <a:xfrm>
            <a:off x="1550195" y="5203459"/>
            <a:ext cx="8516106" cy="1200329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2400" dirty="0">
                <a:latin typeface="Calibri" panose="020F0502020204030204" pitchFamily="34" charset="0"/>
              </a:rPr>
              <a:t>Nuestra acción se desarrolla en territorios concretos, en contextos determinados y en relación con una población </a:t>
            </a:r>
          </a:p>
          <a:p>
            <a:pPr algn="ctr"/>
            <a:r>
              <a:rPr lang="es-CL" altLang="es-CL" sz="2400" dirty="0">
                <a:latin typeface="Calibri" panose="020F0502020204030204" pitchFamily="34" charset="0"/>
              </a:rPr>
              <a:t>determinada y diversa. </a:t>
            </a:r>
            <a:endParaRPr lang="es-ES" sz="2400" dirty="0">
              <a:latin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5BF0CBC-E3F6-49EB-ACC3-548C72AC71BE}"/>
              </a:ext>
            </a:extLst>
          </p:cNvPr>
          <p:cNvSpPr txBox="1"/>
          <p:nvPr/>
        </p:nvSpPr>
        <p:spPr>
          <a:xfrm>
            <a:off x="7885282" y="1654541"/>
            <a:ext cx="353949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PERTINENCIA</a:t>
            </a:r>
          </a:p>
          <a:p>
            <a:endParaRPr lang="es-E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CALIDAD</a:t>
            </a:r>
          </a:p>
          <a:p>
            <a:endParaRPr lang="es-E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FLEXIBILIDAD</a:t>
            </a:r>
            <a:b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</a:br>
            <a:endParaRPr lang="es-E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33CD0E-6521-4B0A-9FF2-9D83BE432828}"/>
              </a:ext>
            </a:extLst>
          </p:cNvPr>
          <p:cNvSpPr txBox="1"/>
          <p:nvPr/>
        </p:nvSpPr>
        <p:spPr>
          <a:xfrm>
            <a:off x="453359" y="974639"/>
            <a:ext cx="5478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>
                <a:latin typeface="gobCL" pitchFamily="50" charset="0"/>
              </a:rPr>
              <a:t>Foco en la comunidad y sus necesidades</a:t>
            </a:r>
          </a:p>
        </p:txBody>
      </p:sp>
    </p:spTree>
    <p:extLst>
      <p:ext uri="{BB962C8B-B14F-4D97-AF65-F5344CB8AC3E}">
        <p14:creationId xmlns:p14="http://schemas.microsoft.com/office/powerpoint/2010/main" val="326167272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98A17EB-D78F-4A71-86F5-1A7C678F8E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84" t="17525" r="24735" b="22996"/>
          <a:stretch/>
        </p:blipFill>
        <p:spPr>
          <a:xfrm>
            <a:off x="2124782" y="14425"/>
            <a:ext cx="9098402" cy="6843575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8385656" y="5974611"/>
            <a:ext cx="3363123" cy="108135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r>
              <a:rPr lang="es-CL" sz="36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GRACIAS</a:t>
            </a:r>
            <a:endParaRPr lang="es-CL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1" name="Imagen 10" descr="FOSISfranjas.png">
            <a:extLst>
              <a:ext uri="{FF2B5EF4-FFF2-40B4-BE49-F238E27FC236}">
                <a16:creationId xmlns:a16="http://schemas.microsoft.com/office/drawing/2014/main" id="{1051BB23-7A5E-4182-B11F-DE73A0AFB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5" y="0"/>
            <a:ext cx="1502555" cy="136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15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603B8718-4DC6-4DB4-B159-06371244654B}"/>
              </a:ext>
            </a:extLst>
          </p:cNvPr>
          <p:cNvSpPr txBox="1">
            <a:spLocks/>
          </p:cNvSpPr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F4B1AEC-C853-4ED1-937B-9C5DEC064258}"/>
              </a:ext>
            </a:extLst>
          </p:cNvPr>
          <p:cNvSpPr txBox="1"/>
          <p:nvPr/>
        </p:nvSpPr>
        <p:spPr>
          <a:xfrm>
            <a:off x="963827" y="3589820"/>
            <a:ext cx="108534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Fortalecer y consolidar los pilares “</a:t>
            </a:r>
            <a:r>
              <a:rPr lang="es-ES" sz="2800" b="1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Comunidad” y “Familia” del Plan Nacional Barrios Prioritarios</a:t>
            </a:r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y poner en práctica </a:t>
            </a:r>
            <a:r>
              <a:rPr lang="es-ES" sz="2800" b="1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experiencias exitosas de participación y gestión sociocomunitaria </a:t>
            </a:r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en el marco del programa Acción Local de FOSIS. </a:t>
            </a:r>
          </a:p>
          <a:p>
            <a:pPr algn="just"/>
            <a:r>
              <a:rPr lang="es-CL" sz="2800" dirty="0">
                <a:latin typeface="gobCL" pitchFamily="50" charset="0"/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6A0B01-54FB-4C8C-9EDC-955D172F01CA}"/>
              </a:ext>
            </a:extLst>
          </p:cNvPr>
          <p:cNvSpPr txBox="1"/>
          <p:nvPr/>
        </p:nvSpPr>
        <p:spPr>
          <a:xfrm>
            <a:off x="1210398" y="1688024"/>
            <a:ext cx="5180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b="1" dirty="0">
                <a:latin typeface="gobCL" pitchFamily="50" charset="0"/>
              </a:rPr>
              <a:t>Subsecretaría de Prevención del Delito </a:t>
            </a:r>
          </a:p>
        </p:txBody>
      </p:sp>
      <p:sp>
        <p:nvSpPr>
          <p:cNvPr id="7" name="Cruz 6">
            <a:extLst>
              <a:ext uri="{FF2B5EF4-FFF2-40B4-BE49-F238E27FC236}">
                <a16:creationId xmlns:a16="http://schemas.microsoft.com/office/drawing/2014/main" id="{68BD94F7-709B-4845-8ACC-8A596D1DA65D}"/>
              </a:ext>
            </a:extLst>
          </p:cNvPr>
          <p:cNvSpPr/>
          <p:nvPr/>
        </p:nvSpPr>
        <p:spPr>
          <a:xfrm>
            <a:off x="5845049" y="2080878"/>
            <a:ext cx="600758" cy="556217"/>
          </a:xfrm>
          <a:prstGeom prst="plus">
            <a:avLst>
              <a:gd name="adj" fmla="val 34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172D92F-8292-432A-A16D-BC00E50CC1D4}"/>
              </a:ext>
            </a:extLst>
          </p:cNvPr>
          <p:cNvSpPr txBox="1"/>
          <p:nvPr/>
        </p:nvSpPr>
        <p:spPr>
          <a:xfrm>
            <a:off x="5845049" y="1688024"/>
            <a:ext cx="6211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3600" b="1" dirty="0">
                <a:latin typeface="gobCL" pitchFamily="50" charset="0"/>
              </a:rPr>
              <a:t>Fondo de Solidaridad e Inversión Social - FOSIS</a:t>
            </a:r>
          </a:p>
        </p:txBody>
      </p:sp>
    </p:spTree>
    <p:extLst>
      <p:ext uri="{BB962C8B-B14F-4D97-AF65-F5344CB8AC3E}">
        <p14:creationId xmlns:p14="http://schemas.microsoft.com/office/powerpoint/2010/main" val="424150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603B8718-4DC6-4DB4-B159-06371244654B}"/>
              </a:ext>
            </a:extLst>
          </p:cNvPr>
          <p:cNvSpPr txBox="1">
            <a:spLocks/>
          </p:cNvSpPr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A068F181-D1CE-4DB7-8119-8663A83BAE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485399"/>
              </p:ext>
            </p:extLst>
          </p:nvPr>
        </p:nvGraphicFramePr>
        <p:xfrm>
          <a:off x="658188" y="972634"/>
          <a:ext cx="11044674" cy="5558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2E47BBA0-F755-4895-BD7E-C91ED76D06FC}"/>
              </a:ext>
            </a:extLst>
          </p:cNvPr>
          <p:cNvSpPr/>
          <p:nvPr/>
        </p:nvSpPr>
        <p:spPr>
          <a:xfrm>
            <a:off x="658188" y="1349837"/>
            <a:ext cx="2981406" cy="6025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dirty="0"/>
              <a:t>Subsecretaría de Prevención  del Delito 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BEC4967-43EB-4AFE-A2B4-406134A4396E}"/>
              </a:ext>
            </a:extLst>
          </p:cNvPr>
          <p:cNvSpPr/>
          <p:nvPr/>
        </p:nvSpPr>
        <p:spPr>
          <a:xfrm>
            <a:off x="9274629" y="1487477"/>
            <a:ext cx="1796468" cy="3213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2400" dirty="0"/>
              <a:t>FOSIS</a:t>
            </a:r>
          </a:p>
        </p:txBody>
      </p:sp>
    </p:spTree>
    <p:extLst>
      <p:ext uri="{BB962C8B-B14F-4D97-AF65-F5344CB8AC3E}">
        <p14:creationId xmlns:p14="http://schemas.microsoft.com/office/powerpoint/2010/main" val="510215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CAE4CFBF-049B-4C27-BFEF-AEA61B7A760E}"/>
              </a:ext>
            </a:extLst>
          </p:cNvPr>
          <p:cNvGraphicFramePr/>
          <p:nvPr/>
        </p:nvGraphicFramePr>
        <p:xfrm>
          <a:off x="0" y="788565"/>
          <a:ext cx="5989739" cy="5536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E5F2E9DF-DC2C-4776-9D3E-664A6DE95017}"/>
              </a:ext>
            </a:extLst>
          </p:cNvPr>
          <p:cNvSpPr txBox="1"/>
          <p:nvPr/>
        </p:nvSpPr>
        <p:spPr>
          <a:xfrm>
            <a:off x="6202263" y="1848772"/>
            <a:ext cx="5364528" cy="3416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b="1" dirty="0">
                <a:ea typeface="Verdana" panose="020B0604030504040204" pitchFamily="34" charset="0"/>
              </a:rPr>
              <a:t>OBJETIVO GENERAL: </a:t>
            </a:r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r>
              <a:rPr lang="es-CL" dirty="0">
                <a:solidFill>
                  <a:schemeClr val="tx1"/>
                </a:solidFill>
                <a:ea typeface="Verdana" panose="020B0604030504040204" pitchFamily="34" charset="0"/>
              </a:rPr>
              <a:t>Fortalecimiento de habilidades sociocomunitarias para la autogestión y reconstrucción del tejido social.</a:t>
            </a:r>
          </a:p>
          <a:p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r>
              <a:rPr lang="es-ES" b="1" dirty="0">
                <a:ea typeface="Verdana" panose="020B0604030504040204" pitchFamily="34" charset="0"/>
              </a:rPr>
              <a:t>EJES DE INTERVENCION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Fortalecimiento de capacidades locales para l</a:t>
            </a:r>
            <a:r>
              <a:rPr lang="es-CL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a gestión comunitaria.</a:t>
            </a:r>
            <a:endParaRPr lang="es-ES" dirty="0">
              <a:solidFill>
                <a:schemeClr val="tx1"/>
              </a:solidFill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L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Favorecer la integración social de los diferentes grupos que conforman la comunidad.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Desarrollo de Alianzas público – privadas  en favor del desarrollo del barrio.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CB33A07E-F051-46EB-80BC-1F176ED95696}"/>
              </a:ext>
            </a:extLst>
          </p:cNvPr>
          <p:cNvSpPr txBox="1">
            <a:spLocks/>
          </p:cNvSpPr>
          <p:nvPr/>
        </p:nvSpPr>
        <p:spPr>
          <a:xfrm>
            <a:off x="-221841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Plan Nacional de Barrios Prioritarios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71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D0CFF49D-B158-4745-AFBF-FB62CDB4037E}"/>
              </a:ext>
            </a:extLst>
          </p:cNvPr>
          <p:cNvSpPr/>
          <p:nvPr/>
        </p:nvSpPr>
        <p:spPr>
          <a:xfrm>
            <a:off x="3286125" y="683247"/>
            <a:ext cx="2443162" cy="529352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36EB1DE-B883-40DB-AC25-2BA8729ADB7B}"/>
              </a:ext>
            </a:extLst>
          </p:cNvPr>
          <p:cNvSpPr txBox="1"/>
          <p:nvPr/>
        </p:nvSpPr>
        <p:spPr>
          <a:xfrm>
            <a:off x="6483104" y="1951393"/>
            <a:ext cx="4570512" cy="19389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L" sz="2000" dirty="0">
                <a:ea typeface="Verdana" panose="020B0604030504040204" pitchFamily="34" charset="0"/>
              </a:rPr>
              <a:t>De acuerdo a los 4 pilares de intervención del Plan Nacional de Barrios Prioritarios de la Subsecretaría de Prevención del Delito, FOSIS orientará su Acción principalmente al </a:t>
            </a:r>
            <a:r>
              <a:rPr lang="es-CL" sz="2000" b="1" dirty="0">
                <a:ea typeface="Verdana" panose="020B0604030504040204" pitchFamily="34" charset="0"/>
              </a:rPr>
              <a:t>Pilar Comunidad </a:t>
            </a:r>
            <a:r>
              <a:rPr lang="es-CL" sz="2000" dirty="0">
                <a:ea typeface="Verdana" panose="020B0604030504040204" pitchFamily="34" charset="0"/>
              </a:rPr>
              <a:t>y </a:t>
            </a:r>
            <a:r>
              <a:rPr lang="es-CL" sz="2000" b="1" dirty="0">
                <a:ea typeface="Verdana" panose="020B0604030504040204" pitchFamily="34" charset="0"/>
              </a:rPr>
              <a:t>Pilar Familia</a:t>
            </a:r>
            <a:r>
              <a:rPr lang="es-CL" sz="2000" dirty="0">
                <a:ea typeface="Verdana" panose="020B0604030504040204" pitchFamily="34" charset="0"/>
              </a:rPr>
              <a:t>.</a:t>
            </a:r>
            <a:endParaRPr lang="es-ES" sz="2000" dirty="0">
              <a:solidFill>
                <a:schemeClr val="tx1"/>
              </a:solidFill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20ED14B6-F745-45CD-A022-21D5A6FA80C6}"/>
              </a:ext>
            </a:extLst>
          </p:cNvPr>
          <p:cNvGraphicFramePr/>
          <p:nvPr/>
        </p:nvGraphicFramePr>
        <p:xfrm>
          <a:off x="-114394" y="1263410"/>
          <a:ext cx="7298575" cy="4133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ítulo 1">
            <a:extLst>
              <a:ext uri="{FF2B5EF4-FFF2-40B4-BE49-F238E27FC236}">
                <a16:creationId xmlns:a16="http://schemas.microsoft.com/office/drawing/2014/main" id="{53E8E531-A7F9-4A1D-8662-D0EF53BC118C}"/>
              </a:ext>
            </a:extLst>
          </p:cNvPr>
          <p:cNvSpPr txBox="1">
            <a:spLocks/>
          </p:cNvSpPr>
          <p:nvPr/>
        </p:nvSpPr>
        <p:spPr>
          <a:xfrm>
            <a:off x="-221841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 ACCIÓN: Plan Nacional de Barrios Prioritarios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329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CAE4CFBF-049B-4C27-BFEF-AEA61B7A76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0973449"/>
              </p:ext>
            </p:extLst>
          </p:nvPr>
        </p:nvGraphicFramePr>
        <p:xfrm>
          <a:off x="-367568" y="834669"/>
          <a:ext cx="5989739" cy="5536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E5F2E9DF-DC2C-4776-9D3E-664A6DE95017}"/>
              </a:ext>
            </a:extLst>
          </p:cNvPr>
          <p:cNvSpPr txBox="1"/>
          <p:nvPr/>
        </p:nvSpPr>
        <p:spPr>
          <a:xfrm>
            <a:off x="5271246" y="1063908"/>
            <a:ext cx="6822127" cy="5940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OBJETIVO GENERAL DEL PROGRAMA : </a:t>
            </a:r>
            <a:endParaRPr lang="es-CL" sz="22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endParaRPr lang="es-CL" sz="11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pPr algn="just"/>
            <a:r>
              <a:rPr lang="es-ES" sz="2200" dirty="0">
                <a:latin typeface="gobCL" pitchFamily="50" charset="0"/>
              </a:rPr>
              <a:t>Mitigar los efectos del debilitamiento del capital social, a través del fortalecimiento de las capacidades de gestión sociocomunitaria, integración social de barrios prioritarios y el fortalecimiento de alianzas público-privadas.</a:t>
            </a:r>
          </a:p>
          <a:p>
            <a:endParaRPr lang="es-CL" sz="22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ESTRATEGIA DE INTERVENCION:</a:t>
            </a:r>
          </a:p>
          <a:p>
            <a:endParaRPr lang="es-ES" sz="1100" b="1" dirty="0">
              <a:latin typeface="gobCL" pitchFamily="50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Promoción Sociocomunitaria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Activación Barrial</a:t>
            </a:r>
          </a:p>
          <a:p>
            <a:endParaRPr lang="es-ES" sz="1400" b="1" dirty="0">
              <a:latin typeface="gobCL" pitchFamily="50" charset="0"/>
              <a:ea typeface="Verdana" panose="020B0604030504040204" pitchFamily="34" charset="0"/>
            </a:endParaRPr>
          </a:p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El programa considera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Acciones de apoyo a la implementación del Plan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Pilares del Plan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Obras de confianza 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Mesa de trabajo comunitaria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CB33A07E-F051-46EB-80BC-1F176ED95696}"/>
              </a:ext>
            </a:extLst>
          </p:cNvPr>
          <p:cNvSpPr txBox="1">
            <a:spLocks/>
          </p:cNvSpPr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Elementos centrales de la intervención Barrios en Acción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560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49D24C33-235F-4404-9301-A53D19E221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966224"/>
              </p:ext>
            </p:extLst>
          </p:nvPr>
        </p:nvGraphicFramePr>
        <p:xfrm>
          <a:off x="967950" y="858129"/>
          <a:ext cx="13288256" cy="595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CB43E6B7-5B42-450A-9B43-481B035A069A}"/>
              </a:ext>
            </a:extLst>
          </p:cNvPr>
          <p:cNvSpPr txBox="1">
            <a:spLocks/>
          </p:cNvSpPr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/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Elementos centrales de la intervención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0DCA1E12-8F3F-4945-94FE-2B5CC641234B}"/>
              </a:ext>
            </a:extLst>
          </p:cNvPr>
          <p:cNvSpPr/>
          <p:nvPr/>
        </p:nvSpPr>
        <p:spPr>
          <a:xfrm>
            <a:off x="220276" y="1379899"/>
            <a:ext cx="43670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altLang="es-CL" sz="2000" dirty="0">
                <a:solidFill>
                  <a:srgbClr val="002060"/>
                </a:solidFill>
                <a:latin typeface="gobCL" pitchFamily="50" charset="0"/>
              </a:rPr>
              <a:t>Como FOSIS nuestro énfasis esta en facilitar la activación de la comunidad para participar  e involucrarse en la mejora de sus condiciones de vida y a fortalecer su organización</a:t>
            </a:r>
          </a:p>
        </p:txBody>
      </p:sp>
    </p:spTree>
    <p:extLst>
      <p:ext uri="{BB962C8B-B14F-4D97-AF65-F5344CB8AC3E}">
        <p14:creationId xmlns:p14="http://schemas.microsoft.com/office/powerpoint/2010/main" val="3315923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8EAD0FD7-64B5-4406-AD8C-02DD994A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Estrategias de intervención 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5D9AE62-89E9-404F-82D8-51C48804CA64}"/>
              </a:ext>
            </a:extLst>
          </p:cNvPr>
          <p:cNvGrpSpPr/>
          <p:nvPr/>
        </p:nvGrpSpPr>
        <p:grpSpPr>
          <a:xfrm>
            <a:off x="0" y="1352290"/>
            <a:ext cx="4472108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>
              <a:extLst>
                <a:ext uri="{FF2B5EF4-FFF2-40B4-BE49-F238E27FC236}">
                  <a16:creationId xmlns:a16="http://schemas.microsoft.com/office/drawing/2014/main" id="{7600CFC9-428A-48B3-B325-9144147B4046}"/>
                </a:ext>
              </a:extLst>
            </p:cNvPr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31" name="Rectangle 47">
              <a:extLst>
                <a:ext uri="{FF2B5EF4-FFF2-40B4-BE49-F238E27FC236}">
                  <a16:creationId xmlns:a16="http://schemas.microsoft.com/office/drawing/2014/main" id="{984DC6E8-04D4-45FF-8DAB-F92073BCE3F1}"/>
                </a:ext>
              </a:extLst>
            </p:cNvPr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Promoción sociocomunitaria</a:t>
              </a:r>
            </a:p>
          </p:txBody>
        </p:sp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257355E-0964-4CA9-9A78-51D35514525A}"/>
              </a:ext>
            </a:extLst>
          </p:cNvPr>
          <p:cNvSpPr/>
          <p:nvPr/>
        </p:nvSpPr>
        <p:spPr>
          <a:xfrm>
            <a:off x="4913792" y="2069816"/>
            <a:ext cx="6252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Gobcl"/>
                <a:ea typeface="+mn-ea"/>
                <a:cs typeface="+mn-cs"/>
              </a:rPr>
              <a:t>Activar el capital social de los barrios prioritarios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Gobcl"/>
              <a:ea typeface="+mn-ea"/>
              <a:cs typeface="+mn-cs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553D048-39C3-4E14-832E-EB0EA4A16A1C}"/>
              </a:ext>
            </a:extLst>
          </p:cNvPr>
          <p:cNvSpPr txBox="1"/>
          <p:nvPr/>
        </p:nvSpPr>
        <p:spPr>
          <a:xfrm>
            <a:off x="4337776" y="4102433"/>
            <a:ext cx="82063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Implementar la promoción socio comunitaria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Colaborar en la gestión de los Pilares del Plan 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Asesorar a los municipios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Promover y difundir la oferta programática de la Subsecretaría de Prevención del Delito 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Prestar soporte en la supervisión de los proyectos financiados en el marco del Plan y del programa Barrios en Acción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sz="2000" dirty="0">
              <a:solidFill>
                <a:srgbClr val="44546A"/>
              </a:solidFill>
              <a:latin typeface="Gobcl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C488B20-64D2-499B-816E-F23354122041}"/>
              </a:ext>
            </a:extLst>
          </p:cNvPr>
          <p:cNvSpPr txBox="1"/>
          <p:nvPr/>
        </p:nvSpPr>
        <p:spPr>
          <a:xfrm>
            <a:off x="-3257" y="3538565"/>
            <a:ext cx="4239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34 barrios en 15 regiones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12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el coordinador barrial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0BF55FD-340C-4766-8D12-FA6B537B33E1}"/>
              </a:ext>
            </a:extLst>
          </p:cNvPr>
          <p:cNvSpPr txBox="1"/>
          <p:nvPr/>
        </p:nvSpPr>
        <p:spPr>
          <a:xfrm>
            <a:off x="-3257" y="2838145"/>
            <a:ext cx="403538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30A1BB1-9990-4867-831B-116FBA48A62C}"/>
              </a:ext>
            </a:extLst>
          </p:cNvPr>
          <p:cNvSpPr txBox="1"/>
          <p:nvPr/>
        </p:nvSpPr>
        <p:spPr>
          <a:xfrm>
            <a:off x="4454342" y="3229729"/>
            <a:ext cx="737138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72694D0-8650-42D2-9E19-5813FDE30AFA}"/>
              </a:ext>
            </a:extLst>
          </p:cNvPr>
          <p:cNvSpPr txBox="1"/>
          <p:nvPr/>
        </p:nvSpPr>
        <p:spPr>
          <a:xfrm>
            <a:off x="4807953" y="1518004"/>
            <a:ext cx="6956301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801085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8EAD0FD7-64B5-4406-AD8C-02DD994A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Estrategias de intervención 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5D9AE62-89E9-404F-82D8-51C48804CA64}"/>
              </a:ext>
            </a:extLst>
          </p:cNvPr>
          <p:cNvGrpSpPr/>
          <p:nvPr/>
        </p:nvGrpSpPr>
        <p:grpSpPr>
          <a:xfrm>
            <a:off x="0" y="970922"/>
            <a:ext cx="4131973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>
              <a:extLst>
                <a:ext uri="{FF2B5EF4-FFF2-40B4-BE49-F238E27FC236}">
                  <a16:creationId xmlns:a16="http://schemas.microsoft.com/office/drawing/2014/main" id="{7600CFC9-428A-48B3-B325-9144147B4046}"/>
                </a:ext>
              </a:extLst>
            </p:cNvPr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31" name="Rectangle 47">
              <a:extLst>
                <a:ext uri="{FF2B5EF4-FFF2-40B4-BE49-F238E27FC236}">
                  <a16:creationId xmlns:a16="http://schemas.microsoft.com/office/drawing/2014/main" id="{984DC6E8-04D4-45FF-8DAB-F92073BCE3F1}"/>
                </a:ext>
              </a:extLst>
            </p:cNvPr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ACTIVACION BARRIAL </a:t>
              </a:r>
            </a:p>
          </p:txBody>
        </p:sp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257355E-0964-4CA9-9A78-51D35514525A}"/>
              </a:ext>
            </a:extLst>
          </p:cNvPr>
          <p:cNvSpPr/>
          <p:nvPr/>
        </p:nvSpPr>
        <p:spPr>
          <a:xfrm>
            <a:off x="4421820" y="1491524"/>
            <a:ext cx="718078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General</a:t>
            </a:r>
            <a:r>
              <a:rPr lang="es-ES" sz="2000" dirty="0">
                <a:solidFill>
                  <a:srgbClr val="44546A"/>
                </a:solidFill>
                <a:latin typeface="Gobcl"/>
              </a:rPr>
              <a:t> </a:t>
            </a:r>
          </a:p>
          <a:p>
            <a:pPr lvl="0" algn="just" defTabSz="457200"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capacidades locales y fortalecer la articulación de la red pública local y comunitaria para el desarrollo del barrio. </a:t>
            </a:r>
          </a:p>
          <a:p>
            <a:pPr lvl="0" algn="just" defTabSz="457200">
              <a:defRPr/>
            </a:pPr>
            <a:endParaRPr lang="es-ES" sz="2000" b="1" dirty="0">
              <a:solidFill>
                <a:srgbClr val="44546A"/>
              </a:solidFill>
              <a:latin typeface="Gobcl"/>
            </a:endParaRPr>
          </a:p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Específicos: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 Fortalecer las capacidades locales para la gestión sociocomunitaria.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44546A"/>
              </a:solidFill>
              <a:latin typeface="Gobcl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Fortalecer la inclusión social de los diferentes grupos que conforman la comunidad.</a:t>
            </a: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553D048-39C3-4E14-832E-EB0EA4A16A1C}"/>
              </a:ext>
            </a:extLst>
          </p:cNvPr>
          <p:cNvSpPr txBox="1"/>
          <p:nvPr/>
        </p:nvSpPr>
        <p:spPr>
          <a:xfrm>
            <a:off x="1311121" y="5506430"/>
            <a:ext cx="86089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Facilitar a la inserción del organismo ejecutor.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o generar redes de alianzas de colaboración público - privadas 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Supervisar y acompañar a los organismos ejecutores.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C488B20-64D2-499B-816E-F23354122041}"/>
              </a:ext>
            </a:extLst>
          </p:cNvPr>
          <p:cNvSpPr txBox="1"/>
          <p:nvPr/>
        </p:nvSpPr>
        <p:spPr>
          <a:xfrm>
            <a:off x="98627" y="2670986"/>
            <a:ext cx="42391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7 barrios en 4 regiones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11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Ejecutor intermediario  y supervisa Coordinador Barrial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(licitación)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0BF55FD-340C-4766-8D12-FA6B537B33E1}"/>
              </a:ext>
            </a:extLst>
          </p:cNvPr>
          <p:cNvSpPr txBox="1"/>
          <p:nvPr/>
        </p:nvSpPr>
        <p:spPr>
          <a:xfrm>
            <a:off x="176536" y="2195909"/>
            <a:ext cx="416124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30A1BB1-9990-4867-831B-116FBA48A62C}"/>
              </a:ext>
            </a:extLst>
          </p:cNvPr>
          <p:cNvSpPr txBox="1"/>
          <p:nvPr/>
        </p:nvSpPr>
        <p:spPr>
          <a:xfrm>
            <a:off x="1311121" y="4802071"/>
            <a:ext cx="850907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72694D0-8650-42D2-9E19-5813FDE30AFA}"/>
              </a:ext>
            </a:extLst>
          </p:cNvPr>
          <p:cNvSpPr txBox="1"/>
          <p:nvPr/>
        </p:nvSpPr>
        <p:spPr>
          <a:xfrm>
            <a:off x="4514312" y="985555"/>
            <a:ext cx="6995805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6224912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dGkduzAbowjyjJ.pKdr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valaución primera parte del proceso MDS 21-06-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ba925a7-499c-4a29-a005-81b4ebbe0bf8">SZFZ3KM2WWSW-901408782-190649</_dlc_DocId>
    <_dlc_DocIdUrl xmlns="7ba925a7-499c-4a29-a005-81b4ebbe0bf8">
      <Url>https://fosis.sharepoint.com/sites/cedoc/subgestiondeprogramas/_layouts/15/DocIdRedir.aspx?ID=SZFZ3KM2WWSW-901408782-190649</Url>
      <Description>SZFZ3KM2WWSW-901408782-190649</Description>
    </_dlc_DocIdUrl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B127C17-C3B4-4572-B9A4-5B5D3CA72087}">
  <ds:schemaRefs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b7df9fbf-b1b5-4c23-b866-b19fe7760f4a"/>
    <ds:schemaRef ds:uri="http://purl.org/dc/dcmitype/"/>
    <ds:schemaRef ds:uri="cedf48a3-f573-41c5-96c4-d0e357cd9fbb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5858C15-7ACA-45D2-9619-553798814236}"/>
</file>

<file path=customXml/itemProps3.xml><?xml version="1.0" encoding="utf-8"?>
<ds:datastoreItem xmlns:ds="http://schemas.openxmlformats.org/officeDocument/2006/customXml" ds:itemID="{8DD9ED73-EFA6-47B2-9CFB-A35E4CB0072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DAB7150-B286-4730-AC12-13C46DABAF50}"/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1153</Words>
  <Application>Microsoft Office PowerPoint</Application>
  <PresentationFormat>Panorámica</PresentationFormat>
  <Paragraphs>457</Paragraphs>
  <Slides>14</Slides>
  <Notes>12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5" baseType="lpstr">
      <vt:lpstr>Arial</vt:lpstr>
      <vt:lpstr>Calibri</vt:lpstr>
      <vt:lpstr>Calibri Light</vt:lpstr>
      <vt:lpstr>gobCL</vt:lpstr>
      <vt:lpstr>gobCL</vt:lpstr>
      <vt:lpstr>Verdana</vt:lpstr>
      <vt:lpstr>Wingdings</vt:lpstr>
      <vt:lpstr>Tema de Office</vt:lpstr>
      <vt:lpstr>evalaución primera parte del proceso MDS 21-06-19</vt:lpstr>
      <vt:lpstr>1_Tema de Office</vt:lpstr>
      <vt:lpstr>Diapositiva de think-cell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Estrategias de intervención </vt:lpstr>
      <vt:lpstr>Estrategias de intervención </vt:lpstr>
      <vt:lpstr>Cronograma</vt:lpstr>
      <vt:lpstr>Ejecución del Programa</vt:lpstr>
      <vt:lpstr>Ejecución del Programa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Dusanka Ivulic e Isabel Araya</dc:creator>
  <cp:lastModifiedBy>Isabel Araya Olmos</cp:lastModifiedBy>
  <cp:revision>40</cp:revision>
  <dcterms:created xsi:type="dcterms:W3CDTF">2020-06-17T13:54:00Z</dcterms:created>
  <dcterms:modified xsi:type="dcterms:W3CDTF">2021-03-23T21:07:56Z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a979b5aa-f9dc-4b7a-99f6-576dd9c04282</vt:lpwstr>
  </property>
</Properties>
</file>